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57" r:id="rId4"/>
    <p:sldId id="258" r:id="rId5"/>
    <p:sldId id="299" r:id="rId6"/>
    <p:sldId id="300" r:id="rId7"/>
    <p:sldId id="261" r:id="rId8"/>
    <p:sldId id="262" r:id="rId9"/>
    <p:sldId id="263" r:id="rId10"/>
    <p:sldId id="264" r:id="rId11"/>
    <p:sldId id="265" r:id="rId12"/>
    <p:sldId id="274" r:id="rId13"/>
    <p:sldId id="275" r:id="rId14"/>
    <p:sldId id="276" r:id="rId15"/>
    <p:sldId id="279" r:id="rId16"/>
    <p:sldId id="278" r:id="rId17"/>
    <p:sldId id="277" r:id="rId18"/>
    <p:sldId id="280" r:id="rId19"/>
    <p:sldId id="281" r:id="rId20"/>
    <p:sldId id="282" r:id="rId21"/>
    <p:sldId id="269" r:id="rId22"/>
    <p:sldId id="283" r:id="rId23"/>
    <p:sldId id="268" r:id="rId24"/>
    <p:sldId id="284" r:id="rId25"/>
    <p:sldId id="285" r:id="rId26"/>
    <p:sldId id="292" r:id="rId27"/>
    <p:sldId id="287" r:id="rId28"/>
    <p:sldId id="288" r:id="rId29"/>
    <p:sldId id="290" r:id="rId30"/>
    <p:sldId id="291" r:id="rId31"/>
    <p:sldId id="286" r:id="rId32"/>
    <p:sldId id="293" r:id="rId33"/>
    <p:sldId id="294" r:id="rId34"/>
    <p:sldId id="295" r:id="rId35"/>
    <p:sldId id="296" r:id="rId36"/>
    <p:sldId id="297" r:id="rId37"/>
    <p:sldId id="298"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0E309A-8ABF-4E93-AF89-23CD9D06F6B0}" v="132" dt="2026-02-26T14:52:10.0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81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Sykes" userId="93f64f4e-a65f-4096-be5c-9961da07db72" providerId="ADAL" clId="{05B78054-8761-40B7-BB63-66FE024CF4A4}"/>
    <pc:docChg chg="undo redo custSel addSld delSld modSld">
      <pc:chgData name="Laura Sykes" userId="93f64f4e-a65f-4096-be5c-9961da07db72" providerId="ADAL" clId="{05B78054-8761-40B7-BB63-66FE024CF4A4}" dt="2026-02-26T14:54:46.203" v="4692" actId="14100"/>
      <pc:docMkLst>
        <pc:docMk/>
      </pc:docMkLst>
      <pc:sldChg chg="addSp delSp modSp mod">
        <pc:chgData name="Laura Sykes" userId="93f64f4e-a65f-4096-be5c-9961da07db72" providerId="ADAL" clId="{05B78054-8761-40B7-BB63-66FE024CF4A4}" dt="2026-02-25T18:33:16.261" v="4589" actId="26606"/>
        <pc:sldMkLst>
          <pc:docMk/>
          <pc:sldMk cId="0" sldId="256"/>
        </pc:sldMkLst>
        <pc:spChg chg="mod">
          <ac:chgData name="Laura Sykes" userId="93f64f4e-a65f-4096-be5c-9961da07db72" providerId="ADAL" clId="{05B78054-8761-40B7-BB63-66FE024CF4A4}" dt="2026-02-25T18:33:16.261" v="4589" actId="26606"/>
          <ac:spMkLst>
            <pc:docMk/>
            <pc:sldMk cId="0" sldId="256"/>
            <ac:spMk id="2" creationId="{00000000-0000-0000-0000-000000000000}"/>
          </ac:spMkLst>
        </pc:spChg>
        <pc:spChg chg="del">
          <ac:chgData name="Laura Sykes" userId="93f64f4e-a65f-4096-be5c-9961da07db72" providerId="ADAL" clId="{05B78054-8761-40B7-BB63-66FE024CF4A4}" dt="2026-02-25T18:33:16.261" v="4589" actId="26606"/>
          <ac:spMkLst>
            <pc:docMk/>
            <pc:sldMk cId="0" sldId="256"/>
            <ac:spMk id="25" creationId="{A8384FB5-9ADC-4DDC-881B-597D56F5B15D}"/>
          </ac:spMkLst>
        </pc:spChg>
        <pc:spChg chg="del">
          <ac:chgData name="Laura Sykes" userId="93f64f4e-a65f-4096-be5c-9961da07db72" providerId="ADAL" clId="{05B78054-8761-40B7-BB63-66FE024CF4A4}" dt="2026-02-25T18:33:16.261" v="4589" actId="26606"/>
          <ac:spMkLst>
            <pc:docMk/>
            <pc:sldMk cId="0" sldId="256"/>
            <ac:spMk id="27" creationId="{91E5A9A7-95C6-4F4F-B00E-C82E07FE62EF}"/>
          </ac:spMkLst>
        </pc:spChg>
        <pc:spChg chg="del">
          <ac:chgData name="Laura Sykes" userId="93f64f4e-a65f-4096-be5c-9961da07db72" providerId="ADAL" clId="{05B78054-8761-40B7-BB63-66FE024CF4A4}" dt="2026-02-25T18:33:16.261" v="4589" actId="26606"/>
          <ac:spMkLst>
            <pc:docMk/>
            <pc:sldMk cId="0" sldId="256"/>
            <ac:spMk id="29" creationId="{D07DD2DE-F619-49DD-B5E7-03A290FF4ED1}"/>
          </ac:spMkLst>
        </pc:spChg>
        <pc:spChg chg="del">
          <ac:chgData name="Laura Sykes" userId="93f64f4e-a65f-4096-be5c-9961da07db72" providerId="ADAL" clId="{05B78054-8761-40B7-BB63-66FE024CF4A4}" dt="2026-02-25T18:33:16.261" v="4589" actId="26606"/>
          <ac:spMkLst>
            <pc:docMk/>
            <pc:sldMk cId="0" sldId="256"/>
            <ac:spMk id="31" creationId="{85149191-5F60-4A28-AAFF-039F96B0F3EC}"/>
          </ac:spMkLst>
        </pc:spChg>
        <pc:spChg chg="del">
          <ac:chgData name="Laura Sykes" userId="93f64f4e-a65f-4096-be5c-9961da07db72" providerId="ADAL" clId="{05B78054-8761-40B7-BB63-66FE024CF4A4}" dt="2026-02-25T18:33:16.261" v="4589" actId="26606"/>
          <ac:spMkLst>
            <pc:docMk/>
            <pc:sldMk cId="0" sldId="256"/>
            <ac:spMk id="33" creationId="{F8260ED5-17F7-4158-B241-D51DD4CF1B7E}"/>
          </ac:spMkLst>
        </pc:spChg>
        <pc:spChg chg="add">
          <ac:chgData name="Laura Sykes" userId="93f64f4e-a65f-4096-be5c-9961da07db72" providerId="ADAL" clId="{05B78054-8761-40B7-BB63-66FE024CF4A4}" dt="2026-02-25T18:33:16.261" v="4589" actId="26606"/>
          <ac:spMkLst>
            <pc:docMk/>
            <pc:sldMk cId="0" sldId="256"/>
            <ac:spMk id="38" creationId="{665DBBEF-238B-476B-96AB-8AAC3224ECEA}"/>
          </ac:spMkLst>
        </pc:spChg>
        <pc:spChg chg="add">
          <ac:chgData name="Laura Sykes" userId="93f64f4e-a65f-4096-be5c-9961da07db72" providerId="ADAL" clId="{05B78054-8761-40B7-BB63-66FE024CF4A4}" dt="2026-02-25T18:33:16.261" v="4589" actId="26606"/>
          <ac:spMkLst>
            <pc:docMk/>
            <pc:sldMk cId="0" sldId="256"/>
            <ac:spMk id="40" creationId="{3FCFB1DE-0B7E-48CC-BA90-B2AB0889F9D6}"/>
          </ac:spMkLst>
        </pc:spChg>
        <pc:picChg chg="mod">
          <ac:chgData name="Laura Sykes" userId="93f64f4e-a65f-4096-be5c-9961da07db72" providerId="ADAL" clId="{05B78054-8761-40B7-BB63-66FE024CF4A4}" dt="2026-02-25T18:33:16.261" v="4589" actId="26606"/>
          <ac:picMkLst>
            <pc:docMk/>
            <pc:sldMk cId="0" sldId="256"/>
            <ac:picMk id="4" creationId="{2E77DC45-40FD-476D-05F0-4511F8A6497D}"/>
          </ac:picMkLst>
        </pc:picChg>
      </pc:sldChg>
      <pc:sldChg chg="addSp delSp modSp mod">
        <pc:chgData name="Laura Sykes" userId="93f64f4e-a65f-4096-be5c-9961da07db72" providerId="ADAL" clId="{05B78054-8761-40B7-BB63-66FE024CF4A4}" dt="2026-02-25T18:33:03.712" v="4587" actId="26606"/>
        <pc:sldMkLst>
          <pc:docMk/>
          <pc:sldMk cId="0" sldId="257"/>
        </pc:sldMkLst>
        <pc:spChg chg="mod">
          <ac:chgData name="Laura Sykes" userId="93f64f4e-a65f-4096-be5c-9961da07db72" providerId="ADAL" clId="{05B78054-8761-40B7-BB63-66FE024CF4A4}" dt="2026-02-25T18:33:03.712" v="4587" actId="26606"/>
          <ac:spMkLst>
            <pc:docMk/>
            <pc:sldMk cId="0" sldId="257"/>
            <ac:spMk id="2" creationId="{00000000-0000-0000-0000-000000000000}"/>
          </ac:spMkLst>
        </pc:spChg>
        <pc:spChg chg="mod">
          <ac:chgData name="Laura Sykes" userId="93f64f4e-a65f-4096-be5c-9961da07db72" providerId="ADAL" clId="{05B78054-8761-40B7-BB63-66FE024CF4A4}" dt="2026-02-25T18:33:03.712" v="4587" actId="26606"/>
          <ac:spMkLst>
            <pc:docMk/>
            <pc:sldMk cId="0" sldId="257"/>
            <ac:spMk id="3" creationId="{00000000-0000-0000-0000-000000000000}"/>
          </ac:spMkLst>
        </pc:spChg>
        <pc:spChg chg="del">
          <ac:chgData name="Laura Sykes" userId="93f64f4e-a65f-4096-be5c-9961da07db72" providerId="ADAL" clId="{05B78054-8761-40B7-BB63-66FE024CF4A4}" dt="2026-02-25T18:33:03.712" v="4587" actId="26606"/>
          <ac:spMkLst>
            <pc:docMk/>
            <pc:sldMk cId="0" sldId="257"/>
            <ac:spMk id="1031" creationId="{C4285719-470E-454C-AF62-8323075F1F5B}"/>
          </ac:spMkLst>
        </pc:spChg>
        <pc:spChg chg="del">
          <ac:chgData name="Laura Sykes" userId="93f64f4e-a65f-4096-be5c-9961da07db72" providerId="ADAL" clId="{05B78054-8761-40B7-BB63-66FE024CF4A4}" dt="2026-02-25T18:33:03.712" v="4587" actId="26606"/>
          <ac:spMkLst>
            <pc:docMk/>
            <pc:sldMk cId="0" sldId="257"/>
            <ac:spMk id="1033" creationId="{CD9FE4EF-C4D8-49A0-B2FF-81D8DB7D8A24}"/>
          </ac:spMkLst>
        </pc:spChg>
        <pc:spChg chg="del">
          <ac:chgData name="Laura Sykes" userId="93f64f4e-a65f-4096-be5c-9961da07db72" providerId="ADAL" clId="{05B78054-8761-40B7-BB63-66FE024CF4A4}" dt="2026-02-25T18:33:03.712" v="4587" actId="26606"/>
          <ac:spMkLst>
            <pc:docMk/>
            <pc:sldMk cId="0" sldId="257"/>
            <ac:spMk id="1035" creationId="{4300840D-0A0B-4512-BACA-B439D5B9C57C}"/>
          </ac:spMkLst>
        </pc:spChg>
        <pc:spChg chg="del">
          <ac:chgData name="Laura Sykes" userId="93f64f4e-a65f-4096-be5c-9961da07db72" providerId="ADAL" clId="{05B78054-8761-40B7-BB63-66FE024CF4A4}" dt="2026-02-25T18:33:03.712" v="4587" actId="26606"/>
          <ac:spMkLst>
            <pc:docMk/>
            <pc:sldMk cId="0" sldId="257"/>
            <ac:spMk id="1037" creationId="{D2B78728-A580-49A7-84F9-6EF6F583ADE0}"/>
          </ac:spMkLst>
        </pc:spChg>
        <pc:spChg chg="del">
          <ac:chgData name="Laura Sykes" userId="93f64f4e-a65f-4096-be5c-9961da07db72" providerId="ADAL" clId="{05B78054-8761-40B7-BB63-66FE024CF4A4}" dt="2026-02-25T18:33:03.712" v="4587" actId="26606"/>
          <ac:spMkLst>
            <pc:docMk/>
            <pc:sldMk cId="0" sldId="257"/>
            <ac:spMk id="1039" creationId="{38FAA1A1-D861-433F-88FA-1E9D6FD31D11}"/>
          </ac:spMkLst>
        </pc:spChg>
        <pc:spChg chg="del">
          <ac:chgData name="Laura Sykes" userId="93f64f4e-a65f-4096-be5c-9961da07db72" providerId="ADAL" clId="{05B78054-8761-40B7-BB63-66FE024CF4A4}" dt="2026-02-25T18:33:03.712" v="4587" actId="26606"/>
          <ac:spMkLst>
            <pc:docMk/>
            <pc:sldMk cId="0" sldId="257"/>
            <ac:spMk id="1041" creationId="{8D71EDA1-87BF-4D5D-AB79-F346FD19278A}"/>
          </ac:spMkLst>
        </pc:spChg>
        <pc:spChg chg="add">
          <ac:chgData name="Laura Sykes" userId="93f64f4e-a65f-4096-be5c-9961da07db72" providerId="ADAL" clId="{05B78054-8761-40B7-BB63-66FE024CF4A4}" dt="2026-02-25T18:33:03.712" v="4587" actId="26606"/>
          <ac:spMkLst>
            <pc:docMk/>
            <pc:sldMk cId="0" sldId="257"/>
            <ac:spMk id="1046" creationId="{743AA782-23D1-4521-8CAD-47662984AA08}"/>
          </ac:spMkLst>
        </pc:spChg>
        <pc:spChg chg="add">
          <ac:chgData name="Laura Sykes" userId="93f64f4e-a65f-4096-be5c-9961da07db72" providerId="ADAL" clId="{05B78054-8761-40B7-BB63-66FE024CF4A4}" dt="2026-02-25T18:33:03.712" v="4587" actId="26606"/>
          <ac:spMkLst>
            <pc:docMk/>
            <pc:sldMk cId="0" sldId="257"/>
            <ac:spMk id="1048" creationId="{71877DBC-BB60-40F0-AC93-2ACDBAAE60CE}"/>
          </ac:spMkLst>
        </pc:spChg>
      </pc:sldChg>
      <pc:sldChg chg="addSp delSp modSp mod">
        <pc:chgData name="Laura Sykes" userId="93f64f4e-a65f-4096-be5c-9961da07db72" providerId="ADAL" clId="{05B78054-8761-40B7-BB63-66FE024CF4A4}" dt="2026-02-25T18:32:58.209" v="4586" actId="26606"/>
        <pc:sldMkLst>
          <pc:docMk/>
          <pc:sldMk cId="0" sldId="258"/>
        </pc:sldMkLst>
        <pc:spChg chg="mod">
          <ac:chgData name="Laura Sykes" userId="93f64f4e-a65f-4096-be5c-9961da07db72" providerId="ADAL" clId="{05B78054-8761-40B7-BB63-66FE024CF4A4}" dt="2026-02-25T18:32:58.209" v="4586" actId="26606"/>
          <ac:spMkLst>
            <pc:docMk/>
            <pc:sldMk cId="0" sldId="258"/>
            <ac:spMk id="2" creationId="{00000000-0000-0000-0000-000000000000}"/>
          </ac:spMkLst>
        </pc:spChg>
        <pc:spChg chg="mod">
          <ac:chgData name="Laura Sykes" userId="93f64f4e-a65f-4096-be5c-9961da07db72" providerId="ADAL" clId="{05B78054-8761-40B7-BB63-66FE024CF4A4}" dt="2026-02-25T18:32:58.209" v="4586" actId="26606"/>
          <ac:spMkLst>
            <pc:docMk/>
            <pc:sldMk cId="0" sldId="258"/>
            <ac:spMk id="3" creationId="{00000000-0000-0000-0000-000000000000}"/>
          </ac:spMkLst>
        </pc:spChg>
        <pc:spChg chg="del">
          <ac:chgData name="Laura Sykes" userId="93f64f4e-a65f-4096-be5c-9961da07db72" providerId="ADAL" clId="{05B78054-8761-40B7-BB63-66FE024CF4A4}" dt="2026-02-25T18:32:58.209" v="4586" actId="26606"/>
          <ac:spMkLst>
            <pc:docMk/>
            <pc:sldMk cId="0" sldId="258"/>
            <ac:spMk id="3079" creationId="{1B15ED52-F352-441B-82BF-E0EA34836D08}"/>
          </ac:spMkLst>
        </pc:spChg>
        <pc:spChg chg="del">
          <ac:chgData name="Laura Sykes" userId="93f64f4e-a65f-4096-be5c-9961da07db72" providerId="ADAL" clId="{05B78054-8761-40B7-BB63-66FE024CF4A4}" dt="2026-02-25T18:32:58.209" v="4586" actId="26606"/>
          <ac:spMkLst>
            <pc:docMk/>
            <pc:sldMk cId="0" sldId="258"/>
            <ac:spMk id="3081" creationId="{3B2E3793-BFE6-45A2-9B7B-E18844431C99}"/>
          </ac:spMkLst>
        </pc:spChg>
        <pc:spChg chg="del">
          <ac:chgData name="Laura Sykes" userId="93f64f4e-a65f-4096-be5c-9961da07db72" providerId="ADAL" clId="{05B78054-8761-40B7-BB63-66FE024CF4A4}" dt="2026-02-25T18:32:58.209" v="4586" actId="26606"/>
          <ac:spMkLst>
            <pc:docMk/>
            <pc:sldMk cId="0" sldId="258"/>
            <ac:spMk id="3083" creationId="{BC4C4868-CB8F-4AF9-9CDB-8108F2C19B67}"/>
          </ac:spMkLst>
        </pc:spChg>
        <pc:spChg chg="del">
          <ac:chgData name="Laura Sykes" userId="93f64f4e-a65f-4096-be5c-9961da07db72" providerId="ADAL" clId="{05B78054-8761-40B7-BB63-66FE024CF4A4}" dt="2026-02-25T18:32:58.209" v="4586" actId="26606"/>
          <ac:spMkLst>
            <pc:docMk/>
            <pc:sldMk cId="0" sldId="258"/>
            <ac:spMk id="3085" creationId="{375E0459-6403-40CD-989D-56A4407CA12E}"/>
          </ac:spMkLst>
        </pc:spChg>
        <pc:spChg chg="del">
          <ac:chgData name="Laura Sykes" userId="93f64f4e-a65f-4096-be5c-9961da07db72" providerId="ADAL" clId="{05B78054-8761-40B7-BB63-66FE024CF4A4}" dt="2026-02-25T18:32:58.209" v="4586" actId="26606"/>
          <ac:spMkLst>
            <pc:docMk/>
            <pc:sldMk cId="0" sldId="258"/>
            <ac:spMk id="3087" creationId="{53E5B1A8-3AC9-4BD1-9BBC-78CA94F2D1BA}"/>
          </ac:spMkLst>
        </pc:spChg>
        <pc:spChg chg="add">
          <ac:chgData name="Laura Sykes" userId="93f64f4e-a65f-4096-be5c-9961da07db72" providerId="ADAL" clId="{05B78054-8761-40B7-BB63-66FE024CF4A4}" dt="2026-02-25T18:32:58.209" v="4586" actId="26606"/>
          <ac:spMkLst>
            <pc:docMk/>
            <pc:sldMk cId="0" sldId="258"/>
            <ac:spMk id="3092" creationId="{743AA782-23D1-4521-8CAD-47662984AA08}"/>
          </ac:spMkLst>
        </pc:spChg>
        <pc:spChg chg="add">
          <ac:chgData name="Laura Sykes" userId="93f64f4e-a65f-4096-be5c-9961da07db72" providerId="ADAL" clId="{05B78054-8761-40B7-BB63-66FE024CF4A4}" dt="2026-02-25T18:32:58.209" v="4586" actId="26606"/>
          <ac:spMkLst>
            <pc:docMk/>
            <pc:sldMk cId="0" sldId="258"/>
            <ac:spMk id="3094" creationId="{71877DBC-BB60-40F0-AC93-2ACDBAAE60CE}"/>
          </ac:spMkLst>
        </pc:spChg>
        <pc:picChg chg="mod ord">
          <ac:chgData name="Laura Sykes" userId="93f64f4e-a65f-4096-be5c-9961da07db72" providerId="ADAL" clId="{05B78054-8761-40B7-BB63-66FE024CF4A4}" dt="2026-02-25T18:32:58.209" v="4586" actId="26606"/>
          <ac:picMkLst>
            <pc:docMk/>
            <pc:sldMk cId="0" sldId="258"/>
            <ac:picMk id="3074" creationId="{00000000-0000-0000-0000-000000000000}"/>
          </ac:picMkLst>
        </pc:picChg>
      </pc:sldChg>
      <pc:sldChg chg="addSp delSp modSp mod setBg">
        <pc:chgData name="Laura Sykes" userId="93f64f4e-a65f-4096-be5c-9961da07db72" providerId="ADAL" clId="{05B78054-8761-40B7-BB63-66FE024CF4A4}" dt="2026-02-25T18:38:50.153" v="4632" actId="26606"/>
        <pc:sldMkLst>
          <pc:docMk/>
          <pc:sldMk cId="0" sldId="261"/>
        </pc:sldMkLst>
        <pc:spChg chg="mod">
          <ac:chgData name="Laura Sykes" userId="93f64f4e-a65f-4096-be5c-9961da07db72" providerId="ADAL" clId="{05B78054-8761-40B7-BB63-66FE024CF4A4}" dt="2026-02-25T18:38:50.153" v="4632" actId="26606"/>
          <ac:spMkLst>
            <pc:docMk/>
            <pc:sldMk cId="0" sldId="261"/>
            <ac:spMk id="2" creationId="{00000000-0000-0000-0000-000000000000}"/>
          </ac:spMkLst>
        </pc:spChg>
        <pc:spChg chg="del mod">
          <ac:chgData name="Laura Sykes" userId="93f64f4e-a65f-4096-be5c-9961da07db72" providerId="ADAL" clId="{05B78054-8761-40B7-BB63-66FE024CF4A4}" dt="2026-02-25T18:38:50.153" v="4632" actId="26606"/>
          <ac:spMkLst>
            <pc:docMk/>
            <pc:sldMk cId="0" sldId="261"/>
            <ac:spMk id="3" creationId="{00000000-0000-0000-0000-000000000000}"/>
          </ac:spMkLst>
        </pc:spChg>
        <pc:spChg chg="add del">
          <ac:chgData name="Laura Sykes" userId="93f64f4e-a65f-4096-be5c-9961da07db72" providerId="ADAL" clId="{05B78054-8761-40B7-BB63-66FE024CF4A4}" dt="2026-02-25T18:32:49.379" v="4585" actId="26606"/>
          <ac:spMkLst>
            <pc:docMk/>
            <pc:sldMk cId="0" sldId="261"/>
            <ac:spMk id="8" creationId="{100EDD19-6802-4EC3-95CE-CFFAB042CFD6}"/>
          </ac:spMkLst>
        </pc:spChg>
        <pc:spChg chg="add del">
          <ac:chgData name="Laura Sykes" userId="93f64f4e-a65f-4096-be5c-9961da07db72" providerId="ADAL" clId="{05B78054-8761-40B7-BB63-66FE024CF4A4}" dt="2026-02-25T18:32:49.379" v="4585" actId="26606"/>
          <ac:spMkLst>
            <pc:docMk/>
            <pc:sldMk cId="0" sldId="261"/>
            <ac:spMk id="10" creationId="{DB17E863-922E-4C26-BD64-E8FD41D28661}"/>
          </ac:spMkLst>
        </pc:spChg>
        <pc:spChg chg="add del">
          <ac:chgData name="Laura Sykes" userId="93f64f4e-a65f-4096-be5c-9961da07db72" providerId="ADAL" clId="{05B78054-8761-40B7-BB63-66FE024CF4A4}" dt="2026-02-25T18:38:50.153" v="4632" actId="26606"/>
          <ac:spMkLst>
            <pc:docMk/>
            <pc:sldMk cId="0" sldId="261"/>
            <ac:spMk id="15" creationId="{100EDD19-6802-4EC3-95CE-CFFAB042CFD6}"/>
          </ac:spMkLst>
        </pc:spChg>
        <pc:spChg chg="add del">
          <ac:chgData name="Laura Sykes" userId="93f64f4e-a65f-4096-be5c-9961da07db72" providerId="ADAL" clId="{05B78054-8761-40B7-BB63-66FE024CF4A4}" dt="2026-02-25T18:38:50.153" v="4632" actId="26606"/>
          <ac:spMkLst>
            <pc:docMk/>
            <pc:sldMk cId="0" sldId="261"/>
            <ac:spMk id="17" creationId="{DB17E863-922E-4C26-BD64-E8FD41D28661}"/>
          </ac:spMkLst>
        </pc:spChg>
        <pc:spChg chg="add">
          <ac:chgData name="Laura Sykes" userId="93f64f4e-a65f-4096-be5c-9961da07db72" providerId="ADAL" clId="{05B78054-8761-40B7-BB63-66FE024CF4A4}" dt="2026-02-25T18:38:50.153" v="4632" actId="26606"/>
          <ac:spMkLst>
            <pc:docMk/>
            <pc:sldMk cId="0" sldId="261"/>
            <ac:spMk id="24" creationId="{B50AB553-2A96-4A92-96F2-93548E096954}"/>
          </ac:spMkLst>
        </pc:spChg>
        <pc:graphicFrameChg chg="add">
          <ac:chgData name="Laura Sykes" userId="93f64f4e-a65f-4096-be5c-9961da07db72" providerId="ADAL" clId="{05B78054-8761-40B7-BB63-66FE024CF4A4}" dt="2026-02-25T18:38:50.153" v="4632" actId="26606"/>
          <ac:graphicFrameMkLst>
            <pc:docMk/>
            <pc:sldMk cId="0" sldId="261"/>
            <ac:graphicFrameMk id="19" creationId="{E4234D86-D215-E5BF-A6A3-366597E1A8B5}"/>
          </ac:graphicFrameMkLst>
        </pc:graphicFrameChg>
        <pc:picChg chg="add">
          <ac:chgData name="Laura Sykes" userId="93f64f4e-a65f-4096-be5c-9961da07db72" providerId="ADAL" clId="{05B78054-8761-40B7-BB63-66FE024CF4A4}" dt="2026-02-25T18:38:50.153" v="4632" actId="26606"/>
          <ac:picMkLst>
            <pc:docMk/>
            <pc:sldMk cId="0" sldId="261"/>
            <ac:picMk id="20" creationId="{A837BD5C-2477-4DDF-AF4C-263370B732B7}"/>
          </ac:picMkLst>
        </pc:picChg>
      </pc:sldChg>
      <pc:sldChg chg="addSp delSp modSp mod setBg">
        <pc:chgData name="Laura Sykes" userId="93f64f4e-a65f-4096-be5c-9961da07db72" providerId="ADAL" clId="{05B78054-8761-40B7-BB63-66FE024CF4A4}" dt="2026-02-25T18:33:46.051" v="4593" actId="26606"/>
        <pc:sldMkLst>
          <pc:docMk/>
          <pc:sldMk cId="0" sldId="262"/>
        </pc:sldMkLst>
        <pc:spChg chg="mod">
          <ac:chgData name="Laura Sykes" userId="93f64f4e-a65f-4096-be5c-9961da07db72" providerId="ADAL" clId="{05B78054-8761-40B7-BB63-66FE024CF4A4}" dt="2026-02-25T18:33:46.051" v="4593" actId="26606"/>
          <ac:spMkLst>
            <pc:docMk/>
            <pc:sldMk cId="0" sldId="262"/>
            <ac:spMk id="2" creationId="{00000000-0000-0000-0000-000000000000}"/>
          </ac:spMkLst>
        </pc:spChg>
        <pc:spChg chg="del mod ord">
          <ac:chgData name="Laura Sykes" userId="93f64f4e-a65f-4096-be5c-9961da07db72" providerId="ADAL" clId="{05B78054-8761-40B7-BB63-66FE024CF4A4}" dt="2026-02-25T18:30:58.470" v="4572" actId="26606"/>
          <ac:spMkLst>
            <pc:docMk/>
            <pc:sldMk cId="0" sldId="262"/>
            <ac:spMk id="3" creationId="{00000000-0000-0000-0000-000000000000}"/>
          </ac:spMkLst>
        </pc:spChg>
        <pc:spChg chg="add del">
          <ac:chgData name="Laura Sykes" userId="93f64f4e-a65f-4096-be5c-9961da07db72" providerId="ADAL" clId="{05B78054-8761-40B7-BB63-66FE024CF4A4}" dt="2026-02-25T18:30:58.446" v="4571" actId="26606"/>
          <ac:spMkLst>
            <pc:docMk/>
            <pc:sldMk cId="0" sldId="262"/>
            <ac:spMk id="10" creationId="{2EB492CD-616E-47F8-933B-5E2D952A0593}"/>
          </ac:spMkLst>
        </pc:spChg>
        <pc:spChg chg="add del">
          <ac:chgData name="Laura Sykes" userId="93f64f4e-a65f-4096-be5c-9961da07db72" providerId="ADAL" clId="{05B78054-8761-40B7-BB63-66FE024CF4A4}" dt="2026-02-25T18:30:58.446" v="4571" actId="26606"/>
          <ac:spMkLst>
            <pc:docMk/>
            <pc:sldMk cId="0" sldId="262"/>
            <ac:spMk id="12" creationId="{59383CF9-23B5-4335-9B21-1791C4CF1C75}"/>
          </ac:spMkLst>
        </pc:spChg>
        <pc:spChg chg="add del">
          <ac:chgData name="Laura Sykes" userId="93f64f4e-a65f-4096-be5c-9961da07db72" providerId="ADAL" clId="{05B78054-8761-40B7-BB63-66FE024CF4A4}" dt="2026-02-25T18:30:58.446" v="4571" actId="26606"/>
          <ac:spMkLst>
            <pc:docMk/>
            <pc:sldMk cId="0" sldId="262"/>
            <ac:spMk id="14" creationId="{0007FE00-9498-4706-B255-6437B0252C02}"/>
          </ac:spMkLst>
        </pc:spChg>
        <pc:spChg chg="add del">
          <ac:chgData name="Laura Sykes" userId="93f64f4e-a65f-4096-be5c-9961da07db72" providerId="ADAL" clId="{05B78054-8761-40B7-BB63-66FE024CF4A4}" dt="2026-02-25T18:33:46.051" v="4593" actId="26606"/>
          <ac:spMkLst>
            <pc:docMk/>
            <pc:sldMk cId="0" sldId="262"/>
            <ac:spMk id="15" creationId="{59A309A7-1751-4ABE-A3C1-EEC40366AD89}"/>
          </ac:spMkLst>
        </pc:spChg>
        <pc:spChg chg="add del">
          <ac:chgData name="Laura Sykes" userId="93f64f4e-a65f-4096-be5c-9961da07db72" providerId="ADAL" clId="{05B78054-8761-40B7-BB63-66FE024CF4A4}" dt="2026-02-25T18:33:46.051" v="4593" actId="26606"/>
          <ac:spMkLst>
            <pc:docMk/>
            <pc:sldMk cId="0" sldId="262"/>
            <ac:spMk id="16" creationId="{967D8EB6-EAE1-4F9C-B398-83321E287204}"/>
          </ac:spMkLst>
        </pc:spChg>
        <pc:spChg chg="add">
          <ac:chgData name="Laura Sykes" userId="93f64f4e-a65f-4096-be5c-9961da07db72" providerId="ADAL" clId="{05B78054-8761-40B7-BB63-66FE024CF4A4}" dt="2026-02-25T18:33:46.051" v="4593" actId="26606"/>
          <ac:spMkLst>
            <pc:docMk/>
            <pc:sldMk cId="0" sldId="262"/>
            <ac:spMk id="21" creationId="{743AA782-23D1-4521-8CAD-47662984AA08}"/>
          </ac:spMkLst>
        </pc:spChg>
        <pc:spChg chg="add">
          <ac:chgData name="Laura Sykes" userId="93f64f4e-a65f-4096-be5c-9961da07db72" providerId="ADAL" clId="{05B78054-8761-40B7-BB63-66FE024CF4A4}" dt="2026-02-25T18:33:46.051" v="4593" actId="26606"/>
          <ac:spMkLst>
            <pc:docMk/>
            <pc:sldMk cId="0" sldId="262"/>
            <ac:spMk id="23" creationId="{71877DBC-BB60-40F0-AC93-2ACDBAAE60CE}"/>
          </ac:spMkLst>
        </pc:spChg>
        <pc:grpChg chg="add del">
          <ac:chgData name="Laura Sykes" userId="93f64f4e-a65f-4096-be5c-9961da07db72" providerId="ADAL" clId="{05B78054-8761-40B7-BB63-66FE024CF4A4}" dt="2026-02-25T18:31:22.045" v="4577" actId="26606"/>
          <ac:grpSpMkLst>
            <pc:docMk/>
            <pc:sldMk cId="0" sldId="262"/>
            <ac:grpSpMk id="9" creationId="{1FD67D68-9B83-C338-8342-3348D8F22347}"/>
          </ac:grpSpMkLst>
        </pc:grpChg>
        <pc:graphicFrameChg chg="add mod ord modGraphic">
          <ac:chgData name="Laura Sykes" userId="93f64f4e-a65f-4096-be5c-9961da07db72" providerId="ADAL" clId="{05B78054-8761-40B7-BB63-66FE024CF4A4}" dt="2026-02-25T18:33:46.051" v="4593" actId="26606"/>
          <ac:graphicFrameMkLst>
            <pc:docMk/>
            <pc:sldMk cId="0" sldId="262"/>
            <ac:graphicFrameMk id="7" creationId="{2C8B2990-C224-7FF5-2412-BE2FA710B044}"/>
          </ac:graphicFrameMkLst>
        </pc:graphicFrameChg>
        <pc:picChg chg="mod">
          <ac:chgData name="Laura Sykes" userId="93f64f4e-a65f-4096-be5c-9961da07db72" providerId="ADAL" clId="{05B78054-8761-40B7-BB63-66FE024CF4A4}" dt="2026-02-25T18:33:46.051" v="4593" actId="26606"/>
          <ac:picMkLst>
            <pc:docMk/>
            <pc:sldMk cId="0" sldId="262"/>
            <ac:picMk id="5" creationId="{00000000-0000-0000-0000-000000000000}"/>
          </ac:picMkLst>
        </pc:picChg>
      </pc:sldChg>
      <pc:sldChg chg="addSp delSp modSp mod setBg">
        <pc:chgData name="Laura Sykes" userId="93f64f4e-a65f-4096-be5c-9961da07db72" providerId="ADAL" clId="{05B78054-8761-40B7-BB63-66FE024CF4A4}" dt="2026-02-25T18:32:08.473" v="4581" actId="26606"/>
        <pc:sldMkLst>
          <pc:docMk/>
          <pc:sldMk cId="0" sldId="263"/>
        </pc:sldMkLst>
        <pc:spChg chg="mod">
          <ac:chgData name="Laura Sykes" userId="93f64f4e-a65f-4096-be5c-9961da07db72" providerId="ADAL" clId="{05B78054-8761-40B7-BB63-66FE024CF4A4}" dt="2026-02-25T18:32:08.473" v="4581" actId="26606"/>
          <ac:spMkLst>
            <pc:docMk/>
            <pc:sldMk cId="0" sldId="263"/>
            <ac:spMk id="2" creationId="{00000000-0000-0000-0000-000000000000}"/>
          </ac:spMkLst>
        </pc:spChg>
        <pc:spChg chg="mod">
          <ac:chgData name="Laura Sykes" userId="93f64f4e-a65f-4096-be5c-9961da07db72" providerId="ADAL" clId="{05B78054-8761-40B7-BB63-66FE024CF4A4}" dt="2026-02-25T18:32:08.473" v="4581" actId="26606"/>
          <ac:spMkLst>
            <pc:docMk/>
            <pc:sldMk cId="0" sldId="263"/>
            <ac:spMk id="3" creationId="{00000000-0000-0000-0000-000000000000}"/>
          </ac:spMkLst>
        </pc:spChg>
        <pc:spChg chg="add del">
          <ac:chgData name="Laura Sykes" userId="93f64f4e-a65f-4096-be5c-9961da07db72" providerId="ADAL" clId="{05B78054-8761-40B7-BB63-66FE024CF4A4}" dt="2026-02-25T18:32:08.470" v="4580" actId="26606"/>
          <ac:spMkLst>
            <pc:docMk/>
            <pc:sldMk cId="0" sldId="263"/>
            <ac:spMk id="8199" creationId="{59A309A7-1751-4ABE-A3C1-EEC40366AD89}"/>
          </ac:spMkLst>
        </pc:spChg>
        <pc:spChg chg="add del">
          <ac:chgData name="Laura Sykes" userId="93f64f4e-a65f-4096-be5c-9961da07db72" providerId="ADAL" clId="{05B78054-8761-40B7-BB63-66FE024CF4A4}" dt="2026-02-25T18:32:08.470" v="4580" actId="26606"/>
          <ac:spMkLst>
            <pc:docMk/>
            <pc:sldMk cId="0" sldId="263"/>
            <ac:spMk id="8201" creationId="{967D8EB6-EAE1-4F9C-B398-83321E287204}"/>
          </ac:spMkLst>
        </pc:spChg>
        <pc:spChg chg="add">
          <ac:chgData name="Laura Sykes" userId="93f64f4e-a65f-4096-be5c-9961da07db72" providerId="ADAL" clId="{05B78054-8761-40B7-BB63-66FE024CF4A4}" dt="2026-02-25T18:32:08.473" v="4581" actId="26606"/>
          <ac:spMkLst>
            <pc:docMk/>
            <pc:sldMk cId="0" sldId="263"/>
            <ac:spMk id="8203" creationId="{45D37F4E-DDB4-456B-97E0-9937730A039F}"/>
          </ac:spMkLst>
        </pc:spChg>
        <pc:spChg chg="add">
          <ac:chgData name="Laura Sykes" userId="93f64f4e-a65f-4096-be5c-9961da07db72" providerId="ADAL" clId="{05B78054-8761-40B7-BB63-66FE024CF4A4}" dt="2026-02-25T18:32:08.473" v="4581" actId="26606"/>
          <ac:spMkLst>
            <pc:docMk/>
            <pc:sldMk cId="0" sldId="263"/>
            <ac:spMk id="8204" creationId="{B2DD41CD-8F47-4F56-AD12-4E2FF7696987}"/>
          </ac:spMkLst>
        </pc:spChg>
        <pc:picChg chg="mod">
          <ac:chgData name="Laura Sykes" userId="93f64f4e-a65f-4096-be5c-9961da07db72" providerId="ADAL" clId="{05B78054-8761-40B7-BB63-66FE024CF4A4}" dt="2026-02-25T18:32:08.473" v="4581" actId="26606"/>
          <ac:picMkLst>
            <pc:docMk/>
            <pc:sldMk cId="0" sldId="263"/>
            <ac:picMk id="8194" creationId="{00000000-0000-0000-0000-000000000000}"/>
          </ac:picMkLst>
        </pc:picChg>
      </pc:sldChg>
      <pc:sldChg chg="addSp delSp modSp mod">
        <pc:chgData name="Laura Sykes" userId="93f64f4e-a65f-4096-be5c-9961da07db72" providerId="ADAL" clId="{05B78054-8761-40B7-BB63-66FE024CF4A4}" dt="2026-02-25T18:32:14.470" v="4582" actId="26606"/>
        <pc:sldMkLst>
          <pc:docMk/>
          <pc:sldMk cId="0" sldId="264"/>
        </pc:sldMkLst>
        <pc:spChg chg="mod">
          <ac:chgData name="Laura Sykes" userId="93f64f4e-a65f-4096-be5c-9961da07db72" providerId="ADAL" clId="{05B78054-8761-40B7-BB63-66FE024CF4A4}" dt="2026-02-23T16:29:56.214" v="4386" actId="113"/>
          <ac:spMkLst>
            <pc:docMk/>
            <pc:sldMk cId="0" sldId="264"/>
            <ac:spMk id="2" creationId="{00000000-0000-0000-0000-000000000000}"/>
          </ac:spMkLst>
        </pc:spChg>
        <pc:spChg chg="mod">
          <ac:chgData name="Laura Sykes" userId="93f64f4e-a65f-4096-be5c-9961da07db72" providerId="ADAL" clId="{05B78054-8761-40B7-BB63-66FE024CF4A4}" dt="2026-02-25T18:32:14.470" v="4582" actId="26606"/>
          <ac:spMkLst>
            <pc:docMk/>
            <pc:sldMk cId="0" sldId="264"/>
            <ac:spMk id="3" creationId="{00000000-0000-0000-0000-000000000000}"/>
          </ac:spMkLst>
        </pc:spChg>
        <pc:spChg chg="del">
          <ac:chgData name="Laura Sykes" userId="93f64f4e-a65f-4096-be5c-9961da07db72" providerId="ADAL" clId="{05B78054-8761-40B7-BB63-66FE024CF4A4}" dt="2026-02-25T18:32:14.470" v="4582" actId="26606"/>
          <ac:spMkLst>
            <pc:docMk/>
            <pc:sldMk cId="0" sldId="264"/>
            <ac:spMk id="9226" creationId="{45D37F4E-DDB4-456B-97E0-9937730A039F}"/>
          </ac:spMkLst>
        </pc:spChg>
        <pc:spChg chg="del">
          <ac:chgData name="Laura Sykes" userId="93f64f4e-a65f-4096-be5c-9961da07db72" providerId="ADAL" clId="{05B78054-8761-40B7-BB63-66FE024CF4A4}" dt="2026-02-25T18:32:14.470" v="4582" actId="26606"/>
          <ac:spMkLst>
            <pc:docMk/>
            <pc:sldMk cId="0" sldId="264"/>
            <ac:spMk id="9228" creationId="{B2DD41CD-8F47-4F56-AD12-4E2FF7696987}"/>
          </ac:spMkLst>
        </pc:spChg>
        <pc:spChg chg="add">
          <ac:chgData name="Laura Sykes" userId="93f64f4e-a65f-4096-be5c-9961da07db72" providerId="ADAL" clId="{05B78054-8761-40B7-BB63-66FE024CF4A4}" dt="2026-02-25T18:32:14.470" v="4582" actId="26606"/>
          <ac:spMkLst>
            <pc:docMk/>
            <pc:sldMk cId="0" sldId="264"/>
            <ac:spMk id="9233" creationId="{45D37F4E-DDB4-456B-97E0-9937730A039F}"/>
          </ac:spMkLst>
        </pc:spChg>
        <pc:spChg chg="add">
          <ac:chgData name="Laura Sykes" userId="93f64f4e-a65f-4096-be5c-9961da07db72" providerId="ADAL" clId="{05B78054-8761-40B7-BB63-66FE024CF4A4}" dt="2026-02-25T18:32:14.470" v="4582" actId="26606"/>
          <ac:spMkLst>
            <pc:docMk/>
            <pc:sldMk cId="0" sldId="264"/>
            <ac:spMk id="9235" creationId="{B2DD41CD-8F47-4F56-AD12-4E2FF7696987}"/>
          </ac:spMkLst>
        </pc:spChg>
      </pc:sldChg>
      <pc:sldChg chg="addSp delSp modSp mod">
        <pc:chgData name="Laura Sykes" userId="93f64f4e-a65f-4096-be5c-9961da07db72" providerId="ADAL" clId="{05B78054-8761-40B7-BB63-66FE024CF4A4}" dt="2026-02-25T18:39:12.241" v="4633" actId="26606"/>
        <pc:sldMkLst>
          <pc:docMk/>
          <pc:sldMk cId="0" sldId="265"/>
        </pc:sldMkLst>
        <pc:spChg chg="mod">
          <ac:chgData name="Laura Sykes" userId="93f64f4e-a65f-4096-be5c-9961da07db72" providerId="ADAL" clId="{05B78054-8761-40B7-BB63-66FE024CF4A4}" dt="2026-02-25T18:39:12.241" v="4633" actId="26606"/>
          <ac:spMkLst>
            <pc:docMk/>
            <pc:sldMk cId="0" sldId="265"/>
            <ac:spMk id="2" creationId="{00000000-0000-0000-0000-000000000000}"/>
          </ac:spMkLst>
        </pc:spChg>
        <pc:spChg chg="mod ord">
          <ac:chgData name="Laura Sykes" userId="93f64f4e-a65f-4096-be5c-9961da07db72" providerId="ADAL" clId="{05B78054-8761-40B7-BB63-66FE024CF4A4}" dt="2026-02-25T18:39:12.241" v="4633" actId="26606"/>
          <ac:spMkLst>
            <pc:docMk/>
            <pc:sldMk cId="0" sldId="265"/>
            <ac:spMk id="3" creationId="{00000000-0000-0000-0000-000000000000}"/>
          </ac:spMkLst>
        </pc:spChg>
        <pc:spChg chg="del">
          <ac:chgData name="Laura Sykes" userId="93f64f4e-a65f-4096-be5c-9961da07db72" providerId="ADAL" clId="{05B78054-8761-40B7-BB63-66FE024CF4A4}" dt="2026-02-25T18:32:37.523" v="4584" actId="26606"/>
          <ac:spMkLst>
            <pc:docMk/>
            <pc:sldMk cId="0" sldId="265"/>
            <ac:spMk id="10262" creationId="{C4285719-470E-454C-AF62-8323075F1F5B}"/>
          </ac:spMkLst>
        </pc:spChg>
        <pc:spChg chg="del">
          <ac:chgData name="Laura Sykes" userId="93f64f4e-a65f-4096-be5c-9961da07db72" providerId="ADAL" clId="{05B78054-8761-40B7-BB63-66FE024CF4A4}" dt="2026-02-25T18:32:37.523" v="4584" actId="26606"/>
          <ac:spMkLst>
            <pc:docMk/>
            <pc:sldMk cId="0" sldId="265"/>
            <ac:spMk id="10263" creationId="{CD9FE4EF-C4D8-49A0-B2FF-81D8DB7D8A24}"/>
          </ac:spMkLst>
        </pc:spChg>
        <pc:spChg chg="del">
          <ac:chgData name="Laura Sykes" userId="93f64f4e-a65f-4096-be5c-9961da07db72" providerId="ADAL" clId="{05B78054-8761-40B7-BB63-66FE024CF4A4}" dt="2026-02-25T18:32:37.523" v="4584" actId="26606"/>
          <ac:spMkLst>
            <pc:docMk/>
            <pc:sldMk cId="0" sldId="265"/>
            <ac:spMk id="10264" creationId="{4300840D-0A0B-4512-BACA-B439D5B9C57C}"/>
          </ac:spMkLst>
        </pc:spChg>
        <pc:spChg chg="del">
          <ac:chgData name="Laura Sykes" userId="93f64f4e-a65f-4096-be5c-9961da07db72" providerId="ADAL" clId="{05B78054-8761-40B7-BB63-66FE024CF4A4}" dt="2026-02-25T18:32:37.523" v="4584" actId="26606"/>
          <ac:spMkLst>
            <pc:docMk/>
            <pc:sldMk cId="0" sldId="265"/>
            <ac:spMk id="10265" creationId="{D2B78728-A580-49A7-84F9-6EF6F583ADE0}"/>
          </ac:spMkLst>
        </pc:spChg>
        <pc:spChg chg="del">
          <ac:chgData name="Laura Sykes" userId="93f64f4e-a65f-4096-be5c-9961da07db72" providerId="ADAL" clId="{05B78054-8761-40B7-BB63-66FE024CF4A4}" dt="2026-02-25T18:32:37.523" v="4584" actId="26606"/>
          <ac:spMkLst>
            <pc:docMk/>
            <pc:sldMk cId="0" sldId="265"/>
            <ac:spMk id="10266" creationId="{38FAA1A1-D861-433F-88FA-1E9D6FD31D11}"/>
          </ac:spMkLst>
        </pc:spChg>
        <pc:spChg chg="del">
          <ac:chgData name="Laura Sykes" userId="93f64f4e-a65f-4096-be5c-9961da07db72" providerId="ADAL" clId="{05B78054-8761-40B7-BB63-66FE024CF4A4}" dt="2026-02-25T18:32:37.523" v="4584" actId="26606"/>
          <ac:spMkLst>
            <pc:docMk/>
            <pc:sldMk cId="0" sldId="265"/>
            <ac:spMk id="10267" creationId="{8D71EDA1-87BF-4D5D-AB79-F346FD19278A}"/>
          </ac:spMkLst>
        </pc:spChg>
        <pc:spChg chg="add del">
          <ac:chgData name="Laura Sykes" userId="93f64f4e-a65f-4096-be5c-9961da07db72" providerId="ADAL" clId="{05B78054-8761-40B7-BB63-66FE024CF4A4}" dt="2026-02-25T18:39:12.241" v="4633" actId="26606"/>
          <ac:spMkLst>
            <pc:docMk/>
            <pc:sldMk cId="0" sldId="265"/>
            <ac:spMk id="10272" creationId="{45D37F4E-DDB4-456B-97E0-9937730A039F}"/>
          </ac:spMkLst>
        </pc:spChg>
        <pc:spChg chg="add del">
          <ac:chgData name="Laura Sykes" userId="93f64f4e-a65f-4096-be5c-9961da07db72" providerId="ADAL" clId="{05B78054-8761-40B7-BB63-66FE024CF4A4}" dt="2026-02-25T18:39:12.241" v="4633" actId="26606"/>
          <ac:spMkLst>
            <pc:docMk/>
            <pc:sldMk cId="0" sldId="265"/>
            <ac:spMk id="10274" creationId="{B2DD41CD-8F47-4F56-AD12-4E2FF7696987}"/>
          </ac:spMkLst>
        </pc:spChg>
        <pc:spChg chg="add">
          <ac:chgData name="Laura Sykes" userId="93f64f4e-a65f-4096-be5c-9961da07db72" providerId="ADAL" clId="{05B78054-8761-40B7-BB63-66FE024CF4A4}" dt="2026-02-25T18:39:12.241" v="4633" actId="26606"/>
          <ac:spMkLst>
            <pc:docMk/>
            <pc:sldMk cId="0" sldId="265"/>
            <ac:spMk id="10279" creationId="{637B2035-1FCB-439A-B421-095E136C7E07}"/>
          </ac:spMkLst>
        </pc:spChg>
        <pc:spChg chg="add">
          <ac:chgData name="Laura Sykes" userId="93f64f4e-a65f-4096-be5c-9961da07db72" providerId="ADAL" clId="{05B78054-8761-40B7-BB63-66FE024CF4A4}" dt="2026-02-25T18:39:12.241" v="4633" actId="26606"/>
          <ac:spMkLst>
            <pc:docMk/>
            <pc:sldMk cId="0" sldId="265"/>
            <ac:spMk id="10281" creationId="{676D6CDF-C512-4739-B158-55EE955EFA39}"/>
          </ac:spMkLst>
        </pc:spChg>
        <pc:picChg chg="mod">
          <ac:chgData name="Laura Sykes" userId="93f64f4e-a65f-4096-be5c-9961da07db72" providerId="ADAL" clId="{05B78054-8761-40B7-BB63-66FE024CF4A4}" dt="2026-02-25T18:39:12.241" v="4633" actId="26606"/>
          <ac:picMkLst>
            <pc:docMk/>
            <pc:sldMk cId="0" sldId="265"/>
            <ac:picMk id="10242" creationId="{00000000-0000-0000-0000-000000000000}"/>
          </ac:picMkLst>
        </pc:picChg>
      </pc:sldChg>
      <pc:sldChg chg="addSp delSp modSp mod">
        <pc:chgData name="Laura Sykes" userId="93f64f4e-a65f-4096-be5c-9961da07db72" providerId="ADAL" clId="{05B78054-8761-40B7-BB63-66FE024CF4A4}" dt="2026-02-25T18:40:46.373" v="4645" actId="26606"/>
        <pc:sldMkLst>
          <pc:docMk/>
          <pc:sldMk cId="0" sldId="268"/>
        </pc:sldMkLst>
        <pc:spChg chg="add del mod">
          <ac:chgData name="Laura Sykes" userId="93f64f4e-a65f-4096-be5c-9961da07db72" providerId="ADAL" clId="{05B78054-8761-40B7-BB63-66FE024CF4A4}" dt="2026-02-25T18:40:46.373" v="4645" actId="26606"/>
          <ac:spMkLst>
            <pc:docMk/>
            <pc:sldMk cId="0" sldId="268"/>
            <ac:spMk id="2" creationId="{00000000-0000-0000-0000-000000000000}"/>
          </ac:spMkLst>
        </pc:spChg>
        <pc:spChg chg="mod">
          <ac:chgData name="Laura Sykes" userId="93f64f4e-a65f-4096-be5c-9961da07db72" providerId="ADAL" clId="{05B78054-8761-40B7-BB63-66FE024CF4A4}" dt="2026-02-25T18:40:46.373" v="4645" actId="26606"/>
          <ac:spMkLst>
            <pc:docMk/>
            <pc:sldMk cId="0" sldId="268"/>
            <ac:spMk id="4" creationId="{00000000-0000-0000-0000-000000000000}"/>
          </ac:spMkLst>
        </pc:spChg>
        <pc:spChg chg="del">
          <ac:chgData name="Laura Sykes" userId="93f64f4e-a65f-4096-be5c-9961da07db72" providerId="ADAL" clId="{05B78054-8761-40B7-BB63-66FE024CF4A4}" dt="2026-02-25T18:36:24.799" v="4615" actId="26606"/>
          <ac:spMkLst>
            <pc:docMk/>
            <pc:sldMk cId="0" sldId="268"/>
            <ac:spMk id="13323" creationId="{4300840D-0A0B-4512-BACA-B439D5B9C57C}"/>
          </ac:spMkLst>
        </pc:spChg>
        <pc:spChg chg="del">
          <ac:chgData name="Laura Sykes" userId="93f64f4e-a65f-4096-be5c-9961da07db72" providerId="ADAL" clId="{05B78054-8761-40B7-BB63-66FE024CF4A4}" dt="2026-02-25T18:36:24.799" v="4615" actId="26606"/>
          <ac:spMkLst>
            <pc:docMk/>
            <pc:sldMk cId="0" sldId="268"/>
            <ac:spMk id="13324" creationId="{C4285719-470E-454C-AF62-8323075F1F5B}"/>
          </ac:spMkLst>
        </pc:spChg>
        <pc:spChg chg="del">
          <ac:chgData name="Laura Sykes" userId="93f64f4e-a65f-4096-be5c-9961da07db72" providerId="ADAL" clId="{05B78054-8761-40B7-BB63-66FE024CF4A4}" dt="2026-02-25T18:36:24.799" v="4615" actId="26606"/>
          <ac:spMkLst>
            <pc:docMk/>
            <pc:sldMk cId="0" sldId="268"/>
            <ac:spMk id="13325" creationId="{D2B78728-A580-49A7-84F9-6EF6F583ADE0}"/>
          </ac:spMkLst>
        </pc:spChg>
        <pc:spChg chg="del">
          <ac:chgData name="Laura Sykes" userId="93f64f4e-a65f-4096-be5c-9961da07db72" providerId="ADAL" clId="{05B78054-8761-40B7-BB63-66FE024CF4A4}" dt="2026-02-25T18:36:24.799" v="4615" actId="26606"/>
          <ac:spMkLst>
            <pc:docMk/>
            <pc:sldMk cId="0" sldId="268"/>
            <ac:spMk id="13326" creationId="{CD9FE4EF-C4D8-49A0-B2FF-81D8DB7D8A24}"/>
          </ac:spMkLst>
        </pc:spChg>
        <pc:spChg chg="del">
          <ac:chgData name="Laura Sykes" userId="93f64f4e-a65f-4096-be5c-9961da07db72" providerId="ADAL" clId="{05B78054-8761-40B7-BB63-66FE024CF4A4}" dt="2026-02-25T18:36:24.799" v="4615" actId="26606"/>
          <ac:spMkLst>
            <pc:docMk/>
            <pc:sldMk cId="0" sldId="268"/>
            <ac:spMk id="13327" creationId="{38FAA1A1-D861-433F-88FA-1E9D6FD31D11}"/>
          </ac:spMkLst>
        </pc:spChg>
        <pc:spChg chg="del">
          <ac:chgData name="Laura Sykes" userId="93f64f4e-a65f-4096-be5c-9961da07db72" providerId="ADAL" clId="{05B78054-8761-40B7-BB63-66FE024CF4A4}" dt="2026-02-25T18:36:24.799" v="4615" actId="26606"/>
          <ac:spMkLst>
            <pc:docMk/>
            <pc:sldMk cId="0" sldId="268"/>
            <ac:spMk id="13329" creationId="{8D71EDA1-87BF-4D5D-AB79-F346FD19278A}"/>
          </ac:spMkLst>
        </pc:spChg>
        <pc:spChg chg="add del">
          <ac:chgData name="Laura Sykes" userId="93f64f4e-a65f-4096-be5c-9961da07db72" providerId="ADAL" clId="{05B78054-8761-40B7-BB63-66FE024CF4A4}" dt="2026-02-25T18:40:46.373" v="4645" actId="26606"/>
          <ac:spMkLst>
            <pc:docMk/>
            <pc:sldMk cId="0" sldId="268"/>
            <ac:spMk id="13334" creationId="{743AA782-23D1-4521-8CAD-47662984AA08}"/>
          </ac:spMkLst>
        </pc:spChg>
        <pc:spChg chg="add del">
          <ac:chgData name="Laura Sykes" userId="93f64f4e-a65f-4096-be5c-9961da07db72" providerId="ADAL" clId="{05B78054-8761-40B7-BB63-66FE024CF4A4}" dt="2026-02-25T18:40:46.373" v="4645" actId="26606"/>
          <ac:spMkLst>
            <pc:docMk/>
            <pc:sldMk cId="0" sldId="268"/>
            <ac:spMk id="13336" creationId="{650D18FE-0824-4A46-B22C-A86B52E5780A}"/>
          </ac:spMkLst>
        </pc:spChg>
        <pc:spChg chg="add">
          <ac:chgData name="Laura Sykes" userId="93f64f4e-a65f-4096-be5c-9961da07db72" providerId="ADAL" clId="{05B78054-8761-40B7-BB63-66FE024CF4A4}" dt="2026-02-25T18:40:46.373" v="4645" actId="26606"/>
          <ac:spMkLst>
            <pc:docMk/>
            <pc:sldMk cId="0" sldId="268"/>
            <ac:spMk id="13341" creationId="{21EA7FA8-6652-4CC5-90F4-3D48CAC0C2DD}"/>
          </ac:spMkLst>
        </pc:spChg>
        <pc:picChg chg="mod">
          <ac:chgData name="Laura Sykes" userId="93f64f4e-a65f-4096-be5c-9961da07db72" providerId="ADAL" clId="{05B78054-8761-40B7-BB63-66FE024CF4A4}" dt="2026-02-25T18:40:46.373" v="4645" actId="26606"/>
          <ac:picMkLst>
            <pc:docMk/>
            <pc:sldMk cId="0" sldId="268"/>
            <ac:picMk id="13314" creationId="{00000000-0000-0000-0000-000000000000}"/>
          </ac:picMkLst>
        </pc:picChg>
      </pc:sldChg>
      <pc:sldChg chg="addSp delSp modSp mod setBg">
        <pc:chgData name="Laura Sykes" userId="93f64f4e-a65f-4096-be5c-9961da07db72" providerId="ADAL" clId="{05B78054-8761-40B7-BB63-66FE024CF4A4}" dt="2026-02-25T18:40:30.657" v="4643" actId="26606"/>
        <pc:sldMkLst>
          <pc:docMk/>
          <pc:sldMk cId="0" sldId="269"/>
        </pc:sldMkLst>
        <pc:spChg chg="mod">
          <ac:chgData name="Laura Sykes" userId="93f64f4e-a65f-4096-be5c-9961da07db72" providerId="ADAL" clId="{05B78054-8761-40B7-BB63-66FE024CF4A4}" dt="2026-02-25T18:40:30.657" v="4643" actId="26606"/>
          <ac:spMkLst>
            <pc:docMk/>
            <pc:sldMk cId="0" sldId="269"/>
            <ac:spMk id="3" creationId="{00000000-0000-0000-0000-000000000000}"/>
          </ac:spMkLst>
        </pc:spChg>
        <pc:spChg chg="add del">
          <ac:chgData name="Laura Sykes" userId="93f64f4e-a65f-4096-be5c-9961da07db72" providerId="ADAL" clId="{05B78054-8761-40B7-BB63-66FE024CF4A4}" dt="2026-02-25T18:40:30.657" v="4643" actId="26606"/>
          <ac:spMkLst>
            <pc:docMk/>
            <pc:sldMk cId="0" sldId="269"/>
            <ac:spMk id="9" creationId="{743AA782-23D1-4521-8CAD-47662984AA08}"/>
          </ac:spMkLst>
        </pc:spChg>
        <pc:spChg chg="add del">
          <ac:chgData name="Laura Sykes" userId="93f64f4e-a65f-4096-be5c-9961da07db72" providerId="ADAL" clId="{05B78054-8761-40B7-BB63-66FE024CF4A4}" dt="2026-02-25T18:40:30.657" v="4643" actId="26606"/>
          <ac:spMkLst>
            <pc:docMk/>
            <pc:sldMk cId="0" sldId="269"/>
            <ac:spMk id="11" creationId="{650D18FE-0824-4A46-B22C-A86B52E5780A}"/>
          </ac:spMkLst>
        </pc:spChg>
        <pc:spChg chg="add">
          <ac:chgData name="Laura Sykes" userId="93f64f4e-a65f-4096-be5c-9961da07db72" providerId="ADAL" clId="{05B78054-8761-40B7-BB63-66FE024CF4A4}" dt="2026-02-25T18:40:30.657" v="4643" actId="26606"/>
          <ac:spMkLst>
            <pc:docMk/>
            <pc:sldMk cId="0" sldId="269"/>
            <ac:spMk id="16" creationId="{21EA7FA8-6652-4CC5-90F4-3D48CAC0C2DD}"/>
          </ac:spMkLst>
        </pc:spChg>
        <pc:picChg chg="add mod">
          <ac:chgData name="Laura Sykes" userId="93f64f4e-a65f-4096-be5c-9961da07db72" providerId="ADAL" clId="{05B78054-8761-40B7-BB63-66FE024CF4A4}" dt="2026-02-25T18:40:30.657" v="4643" actId="26606"/>
          <ac:picMkLst>
            <pc:docMk/>
            <pc:sldMk cId="0" sldId="269"/>
            <ac:picMk id="4" creationId="{6772D2E4-85DA-5F93-3FAE-254381693FE7}"/>
          </ac:picMkLst>
        </pc:picChg>
      </pc:sldChg>
      <pc:sldChg chg="addSp delSp modSp new mod setBg">
        <pc:chgData name="Laura Sykes" userId="93f64f4e-a65f-4096-be5c-9961da07db72" providerId="ADAL" clId="{05B78054-8761-40B7-BB63-66FE024CF4A4}" dt="2026-02-25T18:38:21.551" v="4631" actId="27636"/>
        <pc:sldMkLst>
          <pc:docMk/>
          <pc:sldMk cId="1844166352" sldId="271"/>
        </pc:sldMkLst>
        <pc:spChg chg="mod">
          <ac:chgData name="Laura Sykes" userId="93f64f4e-a65f-4096-be5c-9961da07db72" providerId="ADAL" clId="{05B78054-8761-40B7-BB63-66FE024CF4A4}" dt="2026-02-25T18:33:10.949" v="4588" actId="26606"/>
          <ac:spMkLst>
            <pc:docMk/>
            <pc:sldMk cId="1844166352" sldId="271"/>
            <ac:spMk id="2" creationId="{9D6F1359-E2B6-5476-3D1A-D32E307A8995}"/>
          </ac:spMkLst>
        </pc:spChg>
        <pc:spChg chg="add del">
          <ac:chgData name="Laura Sykes" userId="93f64f4e-a65f-4096-be5c-9961da07db72" providerId="ADAL" clId="{05B78054-8761-40B7-BB63-66FE024CF4A4}" dt="2026-02-25T18:33:10.949" v="4588" actId="26606"/>
          <ac:spMkLst>
            <pc:docMk/>
            <pc:sldMk cId="1844166352" sldId="271"/>
            <ac:spMk id="16" creationId="{0007FE00-9498-4706-B255-6437B0252C02}"/>
          </ac:spMkLst>
        </pc:spChg>
        <pc:spChg chg="add del">
          <ac:chgData name="Laura Sykes" userId="93f64f4e-a65f-4096-be5c-9961da07db72" providerId="ADAL" clId="{05B78054-8761-40B7-BB63-66FE024CF4A4}" dt="2026-02-25T18:33:10.949" v="4588" actId="26606"/>
          <ac:spMkLst>
            <pc:docMk/>
            <pc:sldMk cId="1844166352" sldId="271"/>
            <ac:spMk id="17" creationId="{2EB492CD-616E-47F8-933B-5E2D952A0593}"/>
          </ac:spMkLst>
        </pc:spChg>
        <pc:spChg chg="add del">
          <ac:chgData name="Laura Sykes" userId="93f64f4e-a65f-4096-be5c-9961da07db72" providerId="ADAL" clId="{05B78054-8761-40B7-BB63-66FE024CF4A4}" dt="2026-02-25T18:33:10.949" v="4588" actId="26606"/>
          <ac:spMkLst>
            <pc:docMk/>
            <pc:sldMk cId="1844166352" sldId="271"/>
            <ac:spMk id="18" creationId="{59383CF9-23B5-4335-9B21-1791C4CF1C75}"/>
          </ac:spMkLst>
        </pc:spChg>
        <pc:spChg chg="add mod">
          <ac:chgData name="Laura Sykes" userId="93f64f4e-a65f-4096-be5c-9961da07db72" providerId="ADAL" clId="{05B78054-8761-40B7-BB63-66FE024CF4A4}" dt="2026-02-25T18:38:21.551" v="4631" actId="27636"/>
          <ac:spMkLst>
            <pc:docMk/>
            <pc:sldMk cId="1844166352" sldId="271"/>
            <ac:spMk id="19" creationId="{F8E7698F-81C3-66E3-BDA9-23EBD8BEFFB8}"/>
          </ac:spMkLst>
        </pc:spChg>
        <pc:spChg chg="add">
          <ac:chgData name="Laura Sykes" userId="93f64f4e-a65f-4096-be5c-9961da07db72" providerId="ADAL" clId="{05B78054-8761-40B7-BB63-66FE024CF4A4}" dt="2026-02-25T18:33:10.949" v="4588" actId="26606"/>
          <ac:spMkLst>
            <pc:docMk/>
            <pc:sldMk cId="1844166352" sldId="271"/>
            <ac:spMk id="24" creationId="{743AA782-23D1-4521-8CAD-47662984AA08}"/>
          </ac:spMkLst>
        </pc:spChg>
        <pc:spChg chg="add">
          <ac:chgData name="Laura Sykes" userId="93f64f4e-a65f-4096-be5c-9961da07db72" providerId="ADAL" clId="{05B78054-8761-40B7-BB63-66FE024CF4A4}" dt="2026-02-25T18:33:10.949" v="4588" actId="26606"/>
          <ac:spMkLst>
            <pc:docMk/>
            <pc:sldMk cId="1844166352" sldId="271"/>
            <ac:spMk id="26" creationId="{71877DBC-BB60-40F0-AC93-2ACDBAAE60CE}"/>
          </ac:spMkLst>
        </pc:spChg>
        <pc:picChg chg="add mod ord">
          <ac:chgData name="Laura Sykes" userId="93f64f4e-a65f-4096-be5c-9961da07db72" providerId="ADAL" clId="{05B78054-8761-40B7-BB63-66FE024CF4A4}" dt="2026-02-25T18:33:10.949" v="4588" actId="26606"/>
          <ac:picMkLst>
            <pc:docMk/>
            <pc:sldMk cId="1844166352" sldId="271"/>
            <ac:picMk id="5" creationId="{D6660DFA-1E42-E378-374A-A2FEACB0DFC0}"/>
          </ac:picMkLst>
        </pc:picChg>
      </pc:sldChg>
      <pc:sldChg chg="addSp delSp modSp add mod setBg">
        <pc:chgData name="Laura Sykes" userId="93f64f4e-a65f-4096-be5c-9961da07db72" providerId="ADAL" clId="{05B78054-8761-40B7-BB63-66FE024CF4A4}" dt="2026-02-25T18:34:08.357" v="4594" actId="26606"/>
        <pc:sldMkLst>
          <pc:docMk/>
          <pc:sldMk cId="1245603729" sldId="274"/>
        </pc:sldMkLst>
        <pc:spChg chg="mod">
          <ac:chgData name="Laura Sykes" userId="93f64f4e-a65f-4096-be5c-9961da07db72" providerId="ADAL" clId="{05B78054-8761-40B7-BB63-66FE024CF4A4}" dt="2026-02-25T18:34:08.357" v="4594" actId="26606"/>
          <ac:spMkLst>
            <pc:docMk/>
            <pc:sldMk cId="1245603729" sldId="274"/>
            <ac:spMk id="2" creationId="{FD6BAF0C-3EAA-9425-2996-091FAA80D72F}"/>
          </ac:spMkLst>
        </pc:spChg>
        <pc:spChg chg="add del mod">
          <ac:chgData name="Laura Sykes" userId="93f64f4e-a65f-4096-be5c-9961da07db72" providerId="ADAL" clId="{05B78054-8761-40B7-BB63-66FE024CF4A4}" dt="2026-02-25T18:34:08.357" v="4594" actId="26606"/>
          <ac:spMkLst>
            <pc:docMk/>
            <pc:sldMk cId="1245603729" sldId="274"/>
            <ac:spMk id="3" creationId="{C92A6372-387E-CB95-8D0C-94282D5753F9}"/>
          </ac:spMkLst>
        </pc:spChg>
        <pc:spChg chg="add">
          <ac:chgData name="Laura Sykes" userId="93f64f4e-a65f-4096-be5c-9961da07db72" providerId="ADAL" clId="{05B78054-8761-40B7-BB63-66FE024CF4A4}" dt="2026-02-25T18:34:08.357" v="4594" actId="26606"/>
          <ac:spMkLst>
            <pc:docMk/>
            <pc:sldMk cId="1245603729" sldId="274"/>
            <ac:spMk id="11" creationId="{743AA782-23D1-4521-8CAD-47662984AA08}"/>
          </ac:spMkLst>
        </pc:spChg>
        <pc:spChg chg="add">
          <ac:chgData name="Laura Sykes" userId="93f64f4e-a65f-4096-be5c-9961da07db72" providerId="ADAL" clId="{05B78054-8761-40B7-BB63-66FE024CF4A4}" dt="2026-02-25T18:34:08.357" v="4594" actId="26606"/>
          <ac:spMkLst>
            <pc:docMk/>
            <pc:sldMk cId="1245603729" sldId="274"/>
            <ac:spMk id="13" creationId="{71877DBC-BB60-40F0-AC93-2ACDBAAE60CE}"/>
          </ac:spMkLst>
        </pc:spChg>
        <pc:picChg chg="add mod">
          <ac:chgData name="Laura Sykes" userId="93f64f4e-a65f-4096-be5c-9961da07db72" providerId="ADAL" clId="{05B78054-8761-40B7-BB63-66FE024CF4A4}" dt="2026-02-25T18:34:08.357" v="4594" actId="26606"/>
          <ac:picMkLst>
            <pc:docMk/>
            <pc:sldMk cId="1245603729" sldId="274"/>
            <ac:picMk id="6" creationId="{7B26219C-CEC8-12A7-91FA-4B09BBE28DF1}"/>
          </ac:picMkLst>
        </pc:picChg>
      </pc:sldChg>
      <pc:sldChg chg="addSp delSp modSp add mod setBg">
        <pc:chgData name="Laura Sykes" userId="93f64f4e-a65f-4096-be5c-9961da07db72" providerId="ADAL" clId="{05B78054-8761-40B7-BB63-66FE024CF4A4}" dt="2026-02-25T18:34:14.365" v="4595" actId="26606"/>
        <pc:sldMkLst>
          <pc:docMk/>
          <pc:sldMk cId="1552844829" sldId="275"/>
        </pc:sldMkLst>
        <pc:spChg chg="mod">
          <ac:chgData name="Laura Sykes" userId="93f64f4e-a65f-4096-be5c-9961da07db72" providerId="ADAL" clId="{05B78054-8761-40B7-BB63-66FE024CF4A4}" dt="2026-02-25T18:34:14.365" v="4595" actId="26606"/>
          <ac:spMkLst>
            <pc:docMk/>
            <pc:sldMk cId="1552844829" sldId="275"/>
            <ac:spMk id="2" creationId="{DC9B4CB3-41B3-EA13-DFDC-C694D18E9AD9}"/>
          </ac:spMkLst>
        </pc:spChg>
        <pc:spChg chg="mod">
          <ac:chgData name="Laura Sykes" userId="93f64f4e-a65f-4096-be5c-9961da07db72" providerId="ADAL" clId="{05B78054-8761-40B7-BB63-66FE024CF4A4}" dt="2026-02-25T18:34:14.365" v="4595" actId="26606"/>
          <ac:spMkLst>
            <pc:docMk/>
            <pc:sldMk cId="1552844829" sldId="275"/>
            <ac:spMk id="3" creationId="{0142D454-464B-76ED-D204-FF496AF30CF1}"/>
          </ac:spMkLst>
        </pc:spChg>
        <pc:spChg chg="add">
          <ac:chgData name="Laura Sykes" userId="93f64f4e-a65f-4096-be5c-9961da07db72" providerId="ADAL" clId="{05B78054-8761-40B7-BB63-66FE024CF4A4}" dt="2026-02-25T18:34:14.365" v="4595" actId="26606"/>
          <ac:spMkLst>
            <pc:docMk/>
            <pc:sldMk cId="1552844829" sldId="275"/>
            <ac:spMk id="10" creationId="{743AA782-23D1-4521-8CAD-47662984AA08}"/>
          </ac:spMkLst>
        </pc:spChg>
        <pc:spChg chg="add">
          <ac:chgData name="Laura Sykes" userId="93f64f4e-a65f-4096-be5c-9961da07db72" providerId="ADAL" clId="{05B78054-8761-40B7-BB63-66FE024CF4A4}" dt="2026-02-25T18:34:14.365" v="4595" actId="26606"/>
          <ac:spMkLst>
            <pc:docMk/>
            <pc:sldMk cId="1552844829" sldId="275"/>
            <ac:spMk id="12" creationId="{71877DBC-BB60-40F0-AC93-2ACDBAAE60CE}"/>
          </ac:spMkLst>
        </pc:spChg>
        <pc:picChg chg="add mod">
          <ac:chgData name="Laura Sykes" userId="93f64f4e-a65f-4096-be5c-9961da07db72" providerId="ADAL" clId="{05B78054-8761-40B7-BB63-66FE024CF4A4}" dt="2026-02-25T18:34:14.365" v="4595" actId="26606"/>
          <ac:picMkLst>
            <pc:docMk/>
            <pc:sldMk cId="1552844829" sldId="275"/>
            <ac:picMk id="5" creationId="{DD0FC86C-04C2-7823-E2D9-AAFB71A7FC77}"/>
          </ac:picMkLst>
        </pc:picChg>
      </pc:sldChg>
      <pc:sldChg chg="addSp delSp modSp add mod setBg">
        <pc:chgData name="Laura Sykes" userId="93f64f4e-a65f-4096-be5c-9961da07db72" providerId="ADAL" clId="{05B78054-8761-40B7-BB63-66FE024CF4A4}" dt="2026-02-25T18:34:21.303" v="4596" actId="26606"/>
        <pc:sldMkLst>
          <pc:docMk/>
          <pc:sldMk cId="2737663000" sldId="276"/>
        </pc:sldMkLst>
        <pc:spChg chg="mod">
          <ac:chgData name="Laura Sykes" userId="93f64f4e-a65f-4096-be5c-9961da07db72" providerId="ADAL" clId="{05B78054-8761-40B7-BB63-66FE024CF4A4}" dt="2026-02-25T18:34:21.303" v="4596" actId="26606"/>
          <ac:spMkLst>
            <pc:docMk/>
            <pc:sldMk cId="2737663000" sldId="276"/>
            <ac:spMk id="2" creationId="{504678BD-3E3F-067D-362C-ECF19EE2AF6A}"/>
          </ac:spMkLst>
        </pc:spChg>
        <pc:spChg chg="mod">
          <ac:chgData name="Laura Sykes" userId="93f64f4e-a65f-4096-be5c-9961da07db72" providerId="ADAL" clId="{05B78054-8761-40B7-BB63-66FE024CF4A4}" dt="2026-02-25T18:34:21.303" v="4596" actId="26606"/>
          <ac:spMkLst>
            <pc:docMk/>
            <pc:sldMk cId="2737663000" sldId="276"/>
            <ac:spMk id="3" creationId="{09E39269-A724-676E-98F4-924A82FE42AA}"/>
          </ac:spMkLst>
        </pc:spChg>
        <pc:spChg chg="add">
          <ac:chgData name="Laura Sykes" userId="93f64f4e-a65f-4096-be5c-9961da07db72" providerId="ADAL" clId="{05B78054-8761-40B7-BB63-66FE024CF4A4}" dt="2026-02-25T18:34:21.303" v="4596" actId="26606"/>
          <ac:spMkLst>
            <pc:docMk/>
            <pc:sldMk cId="2737663000" sldId="276"/>
            <ac:spMk id="12" creationId="{743AA782-23D1-4521-8CAD-47662984AA08}"/>
          </ac:spMkLst>
        </pc:spChg>
        <pc:spChg chg="add">
          <ac:chgData name="Laura Sykes" userId="93f64f4e-a65f-4096-be5c-9961da07db72" providerId="ADAL" clId="{05B78054-8761-40B7-BB63-66FE024CF4A4}" dt="2026-02-25T18:34:21.303" v="4596" actId="26606"/>
          <ac:spMkLst>
            <pc:docMk/>
            <pc:sldMk cId="2737663000" sldId="276"/>
            <ac:spMk id="14" creationId="{71877DBC-BB60-40F0-AC93-2ACDBAAE60CE}"/>
          </ac:spMkLst>
        </pc:spChg>
        <pc:picChg chg="add mod">
          <ac:chgData name="Laura Sykes" userId="93f64f4e-a65f-4096-be5c-9961da07db72" providerId="ADAL" clId="{05B78054-8761-40B7-BB63-66FE024CF4A4}" dt="2026-02-25T18:34:21.303" v="4596" actId="26606"/>
          <ac:picMkLst>
            <pc:docMk/>
            <pc:sldMk cId="2737663000" sldId="276"/>
            <ac:picMk id="7" creationId="{010AB53E-F212-E61C-E625-DF0B744E3A10}"/>
          </ac:picMkLst>
        </pc:picChg>
      </pc:sldChg>
      <pc:sldChg chg="addSp delSp modSp add mod setBg">
        <pc:chgData name="Laura Sykes" userId="93f64f4e-a65f-4096-be5c-9961da07db72" providerId="ADAL" clId="{05B78054-8761-40B7-BB63-66FE024CF4A4}" dt="2026-02-25T18:35:38.134" v="4608" actId="26606"/>
        <pc:sldMkLst>
          <pc:docMk/>
          <pc:sldMk cId="2011561699" sldId="277"/>
        </pc:sldMkLst>
        <pc:spChg chg="mod">
          <ac:chgData name="Laura Sykes" userId="93f64f4e-a65f-4096-be5c-9961da07db72" providerId="ADAL" clId="{05B78054-8761-40B7-BB63-66FE024CF4A4}" dt="2026-02-25T18:35:38.134" v="4608" actId="26606"/>
          <ac:spMkLst>
            <pc:docMk/>
            <pc:sldMk cId="2011561699" sldId="277"/>
            <ac:spMk id="2" creationId="{98433016-806C-2C9B-1F32-C3F736479CA1}"/>
          </ac:spMkLst>
        </pc:spChg>
        <pc:spChg chg="mod">
          <ac:chgData name="Laura Sykes" userId="93f64f4e-a65f-4096-be5c-9961da07db72" providerId="ADAL" clId="{05B78054-8761-40B7-BB63-66FE024CF4A4}" dt="2026-02-25T18:35:38.134" v="4608" actId="26606"/>
          <ac:spMkLst>
            <pc:docMk/>
            <pc:sldMk cId="2011561699" sldId="277"/>
            <ac:spMk id="3" creationId="{665255B0-0051-71D4-69FA-989CC86C80A3}"/>
          </ac:spMkLst>
        </pc:spChg>
        <pc:spChg chg="add del">
          <ac:chgData name="Laura Sykes" userId="93f64f4e-a65f-4096-be5c-9961da07db72" providerId="ADAL" clId="{05B78054-8761-40B7-BB63-66FE024CF4A4}" dt="2026-02-25T18:35:32.043" v="4606" actId="26606"/>
          <ac:spMkLst>
            <pc:docMk/>
            <pc:sldMk cId="2011561699" sldId="277"/>
            <ac:spMk id="10" creationId="{743AA782-23D1-4521-8CAD-47662984AA08}"/>
          </ac:spMkLst>
        </pc:spChg>
        <pc:spChg chg="add del">
          <ac:chgData name="Laura Sykes" userId="93f64f4e-a65f-4096-be5c-9961da07db72" providerId="ADAL" clId="{05B78054-8761-40B7-BB63-66FE024CF4A4}" dt="2026-02-25T18:35:32.043" v="4606" actId="26606"/>
          <ac:spMkLst>
            <pc:docMk/>
            <pc:sldMk cId="2011561699" sldId="277"/>
            <ac:spMk id="12" creationId="{650D18FE-0824-4A46-B22C-A86B52E5780A}"/>
          </ac:spMkLst>
        </pc:spChg>
        <pc:spChg chg="add del">
          <ac:chgData name="Laura Sykes" userId="93f64f4e-a65f-4096-be5c-9961da07db72" providerId="ADAL" clId="{05B78054-8761-40B7-BB63-66FE024CF4A4}" dt="2026-02-25T18:35:38.134" v="4608" actId="26606"/>
          <ac:spMkLst>
            <pc:docMk/>
            <pc:sldMk cId="2011561699" sldId="277"/>
            <ac:spMk id="14" creationId="{8059A8FF-81E8-CDBC-F95D-C6EED3E0CE4D}"/>
          </ac:spMkLst>
        </pc:spChg>
        <pc:spChg chg="add del">
          <ac:chgData name="Laura Sykes" userId="93f64f4e-a65f-4096-be5c-9961da07db72" providerId="ADAL" clId="{05B78054-8761-40B7-BB63-66FE024CF4A4}" dt="2026-02-25T18:35:38.134" v="4608" actId="26606"/>
          <ac:spMkLst>
            <pc:docMk/>
            <pc:sldMk cId="2011561699" sldId="277"/>
            <ac:spMk id="15" creationId="{B11C179D-808F-4D23-BAFC-A14C6DCDA71D}"/>
          </ac:spMkLst>
        </pc:spChg>
        <pc:spChg chg="add del">
          <ac:chgData name="Laura Sykes" userId="93f64f4e-a65f-4096-be5c-9961da07db72" providerId="ADAL" clId="{05B78054-8761-40B7-BB63-66FE024CF4A4}" dt="2026-02-25T18:35:38.134" v="4608" actId="26606"/>
          <ac:spMkLst>
            <pc:docMk/>
            <pc:sldMk cId="2011561699" sldId="277"/>
            <ac:spMk id="16" creationId="{908137D4-4D0A-4ED1-BFB8-97D4A8335934}"/>
          </ac:spMkLst>
        </pc:spChg>
        <pc:picChg chg="add mod">
          <ac:chgData name="Laura Sykes" userId="93f64f4e-a65f-4096-be5c-9961da07db72" providerId="ADAL" clId="{05B78054-8761-40B7-BB63-66FE024CF4A4}" dt="2026-02-25T18:35:38.134" v="4608" actId="26606"/>
          <ac:picMkLst>
            <pc:docMk/>
            <pc:sldMk cId="2011561699" sldId="277"/>
            <ac:picMk id="5" creationId="{C8100C84-CA12-13CB-FAAD-3CB71E07077F}"/>
          </ac:picMkLst>
        </pc:picChg>
      </pc:sldChg>
      <pc:sldChg chg="addSp delSp modSp add mod setBg">
        <pc:chgData name="Laura Sykes" userId="93f64f4e-a65f-4096-be5c-9961da07db72" providerId="ADAL" clId="{05B78054-8761-40B7-BB63-66FE024CF4A4}" dt="2026-02-25T18:39:48.760" v="4637" actId="26606"/>
        <pc:sldMkLst>
          <pc:docMk/>
          <pc:sldMk cId="1891954004" sldId="278"/>
        </pc:sldMkLst>
        <pc:spChg chg="mod">
          <ac:chgData name="Laura Sykes" userId="93f64f4e-a65f-4096-be5c-9961da07db72" providerId="ADAL" clId="{05B78054-8761-40B7-BB63-66FE024CF4A4}" dt="2026-02-25T18:39:48.760" v="4637" actId="26606"/>
          <ac:spMkLst>
            <pc:docMk/>
            <pc:sldMk cId="1891954004" sldId="278"/>
            <ac:spMk id="2" creationId="{D5F6BEE3-C50C-B10A-53A0-FB9BB805B2A6}"/>
          </ac:spMkLst>
        </pc:spChg>
        <pc:spChg chg="mod">
          <ac:chgData name="Laura Sykes" userId="93f64f4e-a65f-4096-be5c-9961da07db72" providerId="ADAL" clId="{05B78054-8761-40B7-BB63-66FE024CF4A4}" dt="2026-02-25T18:39:48.760" v="4637" actId="26606"/>
          <ac:spMkLst>
            <pc:docMk/>
            <pc:sldMk cId="1891954004" sldId="278"/>
            <ac:spMk id="3" creationId="{B10FE2FA-CB45-C720-E3AC-A03BCC55B113}"/>
          </ac:spMkLst>
        </pc:spChg>
        <pc:spChg chg="add del">
          <ac:chgData name="Laura Sykes" userId="93f64f4e-a65f-4096-be5c-9961da07db72" providerId="ADAL" clId="{05B78054-8761-40B7-BB63-66FE024CF4A4}" dt="2026-02-25T18:35:18.339" v="4604" actId="26606"/>
          <ac:spMkLst>
            <pc:docMk/>
            <pc:sldMk cId="1891954004" sldId="278"/>
            <ac:spMk id="10" creationId="{B11C179D-808F-4D23-BAFC-A14C6DCDA71D}"/>
          </ac:spMkLst>
        </pc:spChg>
        <pc:spChg chg="add del">
          <ac:chgData name="Laura Sykes" userId="93f64f4e-a65f-4096-be5c-9961da07db72" providerId="ADAL" clId="{05B78054-8761-40B7-BB63-66FE024CF4A4}" dt="2026-02-25T18:35:18.339" v="4604" actId="26606"/>
          <ac:spMkLst>
            <pc:docMk/>
            <pc:sldMk cId="1891954004" sldId="278"/>
            <ac:spMk id="12" creationId="{908137D4-4D0A-4ED1-BFB8-97D4A8335934}"/>
          </ac:spMkLst>
        </pc:spChg>
        <pc:spChg chg="add del">
          <ac:chgData name="Laura Sykes" userId="93f64f4e-a65f-4096-be5c-9961da07db72" providerId="ADAL" clId="{05B78054-8761-40B7-BB63-66FE024CF4A4}" dt="2026-02-25T18:35:18.339" v="4604" actId="26606"/>
          <ac:spMkLst>
            <pc:docMk/>
            <pc:sldMk cId="1891954004" sldId="278"/>
            <ac:spMk id="14" creationId="{8059A8FF-81E8-CDBC-F95D-C6EED3E0CE4D}"/>
          </ac:spMkLst>
        </pc:spChg>
        <pc:spChg chg="add del">
          <ac:chgData name="Laura Sykes" userId="93f64f4e-a65f-4096-be5c-9961da07db72" providerId="ADAL" clId="{05B78054-8761-40B7-BB63-66FE024CF4A4}" dt="2026-02-25T18:39:48.760" v="4637" actId="26606"/>
          <ac:spMkLst>
            <pc:docMk/>
            <pc:sldMk cId="1891954004" sldId="278"/>
            <ac:spMk id="19" creationId="{B11C179D-808F-4D23-BAFC-A14C6DCDA71D}"/>
          </ac:spMkLst>
        </pc:spChg>
        <pc:spChg chg="add del">
          <ac:chgData name="Laura Sykes" userId="93f64f4e-a65f-4096-be5c-9961da07db72" providerId="ADAL" clId="{05B78054-8761-40B7-BB63-66FE024CF4A4}" dt="2026-02-25T18:39:48.760" v="4637" actId="26606"/>
          <ac:spMkLst>
            <pc:docMk/>
            <pc:sldMk cId="1891954004" sldId="278"/>
            <ac:spMk id="21" creationId="{908137D4-4D0A-4ED1-BFB8-97D4A8335934}"/>
          </ac:spMkLst>
        </pc:spChg>
        <pc:spChg chg="add del">
          <ac:chgData name="Laura Sykes" userId="93f64f4e-a65f-4096-be5c-9961da07db72" providerId="ADAL" clId="{05B78054-8761-40B7-BB63-66FE024CF4A4}" dt="2026-02-25T18:39:48.760" v="4637" actId="26606"/>
          <ac:spMkLst>
            <pc:docMk/>
            <pc:sldMk cId="1891954004" sldId="278"/>
            <ac:spMk id="23" creationId="{8059A8FF-81E8-CDBC-F95D-C6EED3E0CE4D}"/>
          </ac:spMkLst>
        </pc:spChg>
        <pc:spChg chg="add">
          <ac:chgData name="Laura Sykes" userId="93f64f4e-a65f-4096-be5c-9961da07db72" providerId="ADAL" clId="{05B78054-8761-40B7-BB63-66FE024CF4A4}" dt="2026-02-25T18:39:48.760" v="4637" actId="26606"/>
          <ac:spMkLst>
            <pc:docMk/>
            <pc:sldMk cId="1891954004" sldId="278"/>
            <ac:spMk id="28" creationId="{21EA7FA8-6652-4CC5-90F4-3D48CAC0C2DD}"/>
          </ac:spMkLst>
        </pc:spChg>
        <pc:picChg chg="add mod">
          <ac:chgData name="Laura Sykes" userId="93f64f4e-a65f-4096-be5c-9961da07db72" providerId="ADAL" clId="{05B78054-8761-40B7-BB63-66FE024CF4A4}" dt="2026-02-25T18:39:48.760" v="4637" actId="26606"/>
          <ac:picMkLst>
            <pc:docMk/>
            <pc:sldMk cId="1891954004" sldId="278"/>
            <ac:picMk id="5" creationId="{AA37750D-4A3A-3E07-95E6-D4A76960D031}"/>
          </ac:picMkLst>
        </pc:picChg>
      </pc:sldChg>
      <pc:sldChg chg="addSp delSp modSp add mod setBg">
        <pc:chgData name="Laura Sykes" userId="93f64f4e-a65f-4096-be5c-9961da07db72" providerId="ADAL" clId="{05B78054-8761-40B7-BB63-66FE024CF4A4}" dt="2026-02-25T18:39:36.904" v="4636" actId="26606"/>
        <pc:sldMkLst>
          <pc:docMk/>
          <pc:sldMk cId="649178346" sldId="279"/>
        </pc:sldMkLst>
        <pc:spChg chg="mod">
          <ac:chgData name="Laura Sykes" userId="93f64f4e-a65f-4096-be5c-9961da07db72" providerId="ADAL" clId="{05B78054-8761-40B7-BB63-66FE024CF4A4}" dt="2026-02-25T18:39:36.904" v="4636" actId="26606"/>
          <ac:spMkLst>
            <pc:docMk/>
            <pc:sldMk cId="649178346" sldId="279"/>
            <ac:spMk id="2" creationId="{C5123776-E689-092D-E064-330069B9466A}"/>
          </ac:spMkLst>
        </pc:spChg>
        <pc:spChg chg="mod ord">
          <ac:chgData name="Laura Sykes" userId="93f64f4e-a65f-4096-be5c-9961da07db72" providerId="ADAL" clId="{05B78054-8761-40B7-BB63-66FE024CF4A4}" dt="2026-02-25T18:39:36.904" v="4636" actId="26606"/>
          <ac:spMkLst>
            <pc:docMk/>
            <pc:sldMk cId="649178346" sldId="279"/>
            <ac:spMk id="3" creationId="{1C73F25F-A33B-11EA-A69C-1D2C825C23AE}"/>
          </ac:spMkLst>
        </pc:spChg>
        <pc:spChg chg="add del">
          <ac:chgData name="Laura Sykes" userId="93f64f4e-a65f-4096-be5c-9961da07db72" providerId="ADAL" clId="{05B78054-8761-40B7-BB63-66FE024CF4A4}" dt="2026-02-25T18:34:29.217" v="4598" actId="26606"/>
          <ac:spMkLst>
            <pc:docMk/>
            <pc:sldMk cId="649178346" sldId="279"/>
            <ac:spMk id="10" creationId="{743AA782-23D1-4521-8CAD-47662984AA08}"/>
          </ac:spMkLst>
        </pc:spChg>
        <pc:spChg chg="add del">
          <ac:chgData name="Laura Sykes" userId="93f64f4e-a65f-4096-be5c-9961da07db72" providerId="ADAL" clId="{05B78054-8761-40B7-BB63-66FE024CF4A4}" dt="2026-02-25T18:34:29.217" v="4598" actId="26606"/>
          <ac:spMkLst>
            <pc:docMk/>
            <pc:sldMk cId="649178346" sldId="279"/>
            <ac:spMk id="12" creationId="{71877DBC-BB60-40F0-AC93-2ACDBAAE60CE}"/>
          </ac:spMkLst>
        </pc:spChg>
        <pc:spChg chg="add del">
          <ac:chgData name="Laura Sykes" userId="93f64f4e-a65f-4096-be5c-9961da07db72" providerId="ADAL" clId="{05B78054-8761-40B7-BB63-66FE024CF4A4}" dt="2026-02-25T18:34:33.500" v="4600" actId="26606"/>
          <ac:spMkLst>
            <pc:docMk/>
            <pc:sldMk cId="649178346" sldId="279"/>
            <ac:spMk id="14" creationId="{743AA782-23D1-4521-8CAD-47662984AA08}"/>
          </ac:spMkLst>
        </pc:spChg>
        <pc:spChg chg="add del">
          <ac:chgData name="Laura Sykes" userId="93f64f4e-a65f-4096-be5c-9961da07db72" providerId="ADAL" clId="{05B78054-8761-40B7-BB63-66FE024CF4A4}" dt="2026-02-25T18:34:33.500" v="4600" actId="26606"/>
          <ac:spMkLst>
            <pc:docMk/>
            <pc:sldMk cId="649178346" sldId="279"/>
            <ac:spMk id="15" creationId="{650D18FE-0824-4A46-B22C-A86B52E5780A}"/>
          </ac:spMkLst>
        </pc:spChg>
        <pc:spChg chg="add del">
          <ac:chgData name="Laura Sykes" userId="93f64f4e-a65f-4096-be5c-9961da07db72" providerId="ADAL" clId="{05B78054-8761-40B7-BB63-66FE024CF4A4}" dt="2026-02-25T18:35:03.847" v="4603" actId="26606"/>
          <ac:spMkLst>
            <pc:docMk/>
            <pc:sldMk cId="649178346" sldId="279"/>
            <ac:spMk id="17" creationId="{743AA782-23D1-4521-8CAD-47662984AA08}"/>
          </ac:spMkLst>
        </pc:spChg>
        <pc:spChg chg="add del">
          <ac:chgData name="Laura Sykes" userId="93f64f4e-a65f-4096-be5c-9961da07db72" providerId="ADAL" clId="{05B78054-8761-40B7-BB63-66FE024CF4A4}" dt="2026-02-25T18:35:03.847" v="4603" actId="26606"/>
          <ac:spMkLst>
            <pc:docMk/>
            <pc:sldMk cId="649178346" sldId="279"/>
            <ac:spMk id="18" creationId="{71877DBC-BB60-40F0-AC93-2ACDBAAE60CE}"/>
          </ac:spMkLst>
        </pc:spChg>
        <pc:spChg chg="add del">
          <ac:chgData name="Laura Sykes" userId="93f64f4e-a65f-4096-be5c-9961da07db72" providerId="ADAL" clId="{05B78054-8761-40B7-BB63-66FE024CF4A4}" dt="2026-02-25T18:39:36.904" v="4636" actId="26606"/>
          <ac:spMkLst>
            <pc:docMk/>
            <pc:sldMk cId="649178346" sldId="279"/>
            <ac:spMk id="23" creationId="{E81BF4F6-F2CF-4984-9D14-D6966D92F99F}"/>
          </ac:spMkLst>
        </pc:spChg>
        <pc:spChg chg="add del">
          <ac:chgData name="Laura Sykes" userId="93f64f4e-a65f-4096-be5c-9961da07db72" providerId="ADAL" clId="{05B78054-8761-40B7-BB63-66FE024CF4A4}" dt="2026-02-25T18:39:36.896" v="4635" actId="26606"/>
          <ac:spMkLst>
            <pc:docMk/>
            <pc:sldMk cId="649178346" sldId="279"/>
            <ac:spMk id="28" creationId="{743AA782-23D1-4521-8CAD-47662984AA08}"/>
          </ac:spMkLst>
        </pc:spChg>
        <pc:spChg chg="add del">
          <ac:chgData name="Laura Sykes" userId="93f64f4e-a65f-4096-be5c-9961da07db72" providerId="ADAL" clId="{05B78054-8761-40B7-BB63-66FE024CF4A4}" dt="2026-02-25T18:39:36.896" v="4635" actId="26606"/>
          <ac:spMkLst>
            <pc:docMk/>
            <pc:sldMk cId="649178346" sldId="279"/>
            <ac:spMk id="30" creationId="{650D18FE-0824-4A46-B22C-A86B52E5780A}"/>
          </ac:spMkLst>
        </pc:spChg>
        <pc:spChg chg="add">
          <ac:chgData name="Laura Sykes" userId="93f64f4e-a65f-4096-be5c-9961da07db72" providerId="ADAL" clId="{05B78054-8761-40B7-BB63-66FE024CF4A4}" dt="2026-02-25T18:39:36.904" v="4636" actId="26606"/>
          <ac:spMkLst>
            <pc:docMk/>
            <pc:sldMk cId="649178346" sldId="279"/>
            <ac:spMk id="32" creationId="{637B2035-1FCB-439A-B421-095E136C7E07}"/>
          </ac:spMkLst>
        </pc:spChg>
        <pc:spChg chg="add">
          <ac:chgData name="Laura Sykes" userId="93f64f4e-a65f-4096-be5c-9961da07db72" providerId="ADAL" clId="{05B78054-8761-40B7-BB63-66FE024CF4A4}" dt="2026-02-25T18:39:36.904" v="4636" actId="26606"/>
          <ac:spMkLst>
            <pc:docMk/>
            <pc:sldMk cId="649178346" sldId="279"/>
            <ac:spMk id="33" creationId="{676D6CDF-C512-4739-B158-55EE955EFA39}"/>
          </ac:spMkLst>
        </pc:spChg>
        <pc:picChg chg="add mod ord">
          <ac:chgData name="Laura Sykes" userId="93f64f4e-a65f-4096-be5c-9961da07db72" providerId="ADAL" clId="{05B78054-8761-40B7-BB63-66FE024CF4A4}" dt="2026-02-25T18:39:36.904" v="4636" actId="26606"/>
          <ac:picMkLst>
            <pc:docMk/>
            <pc:sldMk cId="649178346" sldId="279"/>
            <ac:picMk id="5" creationId="{917F475B-9920-06E8-6307-83B7775AACCC}"/>
          </ac:picMkLst>
        </pc:picChg>
      </pc:sldChg>
      <pc:sldChg chg="addSp delSp modSp new mod setBg">
        <pc:chgData name="Laura Sykes" userId="93f64f4e-a65f-4096-be5c-9961da07db72" providerId="ADAL" clId="{05B78054-8761-40B7-BB63-66FE024CF4A4}" dt="2026-02-25T18:40:09.255" v="4640" actId="26606"/>
        <pc:sldMkLst>
          <pc:docMk/>
          <pc:sldMk cId="2175975928" sldId="280"/>
        </pc:sldMkLst>
        <pc:spChg chg="mod ord">
          <ac:chgData name="Laura Sykes" userId="93f64f4e-a65f-4096-be5c-9961da07db72" providerId="ADAL" clId="{05B78054-8761-40B7-BB63-66FE024CF4A4}" dt="2026-02-25T18:40:09.255" v="4640" actId="26606"/>
          <ac:spMkLst>
            <pc:docMk/>
            <pc:sldMk cId="2175975928" sldId="280"/>
            <ac:spMk id="3" creationId="{34016EDC-769B-85ED-9246-BDC4B5F4E271}"/>
          </ac:spMkLst>
        </pc:spChg>
        <pc:spChg chg="add del mod">
          <ac:chgData name="Laura Sykes" userId="93f64f4e-a65f-4096-be5c-9961da07db72" providerId="ADAL" clId="{05B78054-8761-40B7-BB63-66FE024CF4A4}" dt="2026-02-25T18:35:52.803" v="4610" actId="478"/>
          <ac:spMkLst>
            <pc:docMk/>
            <pc:sldMk cId="2175975928" sldId="280"/>
            <ac:spMk id="6" creationId="{482DC7CD-3AF1-29BF-9BB2-BE10175CBC9E}"/>
          </ac:spMkLst>
        </pc:spChg>
        <pc:spChg chg="add del">
          <ac:chgData name="Laura Sykes" userId="93f64f4e-a65f-4096-be5c-9961da07db72" providerId="ADAL" clId="{05B78054-8761-40B7-BB63-66FE024CF4A4}" dt="2026-02-25T18:40:09.255" v="4640" actId="26606"/>
          <ac:spMkLst>
            <pc:docMk/>
            <pc:sldMk cId="2175975928" sldId="280"/>
            <ac:spMk id="11" creationId="{743AA782-23D1-4521-8CAD-47662984AA08}"/>
          </ac:spMkLst>
        </pc:spChg>
        <pc:spChg chg="add del">
          <ac:chgData name="Laura Sykes" userId="93f64f4e-a65f-4096-be5c-9961da07db72" providerId="ADAL" clId="{05B78054-8761-40B7-BB63-66FE024CF4A4}" dt="2026-02-25T18:40:09.255" v="4640" actId="26606"/>
          <ac:spMkLst>
            <pc:docMk/>
            <pc:sldMk cId="2175975928" sldId="280"/>
            <ac:spMk id="13" creationId="{650D18FE-0824-4A46-B22C-A86B52E5780A}"/>
          </ac:spMkLst>
        </pc:spChg>
        <pc:spChg chg="add del">
          <ac:chgData name="Laura Sykes" userId="93f64f4e-a65f-4096-be5c-9961da07db72" providerId="ADAL" clId="{05B78054-8761-40B7-BB63-66FE024CF4A4}" dt="2026-02-25T18:40:09.249" v="4639" actId="26606"/>
          <ac:spMkLst>
            <pc:docMk/>
            <pc:sldMk cId="2175975928" sldId="280"/>
            <ac:spMk id="18" creationId="{5B132CDC-6605-493C-87D1-359CD0948E49}"/>
          </ac:spMkLst>
        </pc:spChg>
        <pc:spChg chg="add del">
          <ac:chgData name="Laura Sykes" userId="93f64f4e-a65f-4096-be5c-9961da07db72" providerId="ADAL" clId="{05B78054-8761-40B7-BB63-66FE024CF4A4}" dt="2026-02-25T18:40:09.249" v="4639" actId="26606"/>
          <ac:spMkLst>
            <pc:docMk/>
            <pc:sldMk cId="2175975928" sldId="280"/>
            <ac:spMk id="24" creationId="{E46B98A5-2874-4160-A801-37F774304EC1}"/>
          </ac:spMkLst>
        </pc:spChg>
        <pc:spChg chg="add">
          <ac:chgData name="Laura Sykes" userId="93f64f4e-a65f-4096-be5c-9961da07db72" providerId="ADAL" clId="{05B78054-8761-40B7-BB63-66FE024CF4A4}" dt="2026-02-25T18:40:09.255" v="4640" actId="26606"/>
          <ac:spMkLst>
            <pc:docMk/>
            <pc:sldMk cId="2175975928" sldId="280"/>
            <ac:spMk id="26" creationId="{21EA7FA8-6652-4CC5-90F4-3D48CAC0C2DD}"/>
          </ac:spMkLst>
        </pc:spChg>
        <pc:grpChg chg="add del">
          <ac:chgData name="Laura Sykes" userId="93f64f4e-a65f-4096-be5c-9961da07db72" providerId="ADAL" clId="{05B78054-8761-40B7-BB63-66FE024CF4A4}" dt="2026-02-25T18:40:09.249" v="4639" actId="26606"/>
          <ac:grpSpMkLst>
            <pc:docMk/>
            <pc:sldMk cId="2175975928" sldId="280"/>
            <ac:grpSpMk id="20" creationId="{D2A542E6-1924-4FE2-89D1-3CB19468C1F6}"/>
          </ac:grpSpMkLst>
        </pc:grpChg>
        <pc:picChg chg="add mod">
          <ac:chgData name="Laura Sykes" userId="93f64f4e-a65f-4096-be5c-9961da07db72" providerId="ADAL" clId="{05B78054-8761-40B7-BB63-66FE024CF4A4}" dt="2026-02-25T18:40:09.255" v="4640" actId="26606"/>
          <ac:picMkLst>
            <pc:docMk/>
            <pc:sldMk cId="2175975928" sldId="280"/>
            <ac:picMk id="5" creationId="{8F61BFC1-6469-CA86-0A2F-5BE5DAA93F79}"/>
          </ac:picMkLst>
        </pc:picChg>
      </pc:sldChg>
      <pc:sldChg chg="addSp delSp modSp new mod setBg">
        <pc:chgData name="Laura Sykes" userId="93f64f4e-a65f-4096-be5c-9961da07db72" providerId="ADAL" clId="{05B78054-8761-40B7-BB63-66FE024CF4A4}" dt="2026-02-25T18:40:18.590" v="4641" actId="26606"/>
        <pc:sldMkLst>
          <pc:docMk/>
          <pc:sldMk cId="2750262880" sldId="281"/>
        </pc:sldMkLst>
        <pc:spChg chg="mod">
          <ac:chgData name="Laura Sykes" userId="93f64f4e-a65f-4096-be5c-9961da07db72" providerId="ADAL" clId="{05B78054-8761-40B7-BB63-66FE024CF4A4}" dt="2026-02-25T18:40:18.590" v="4641" actId="26606"/>
          <ac:spMkLst>
            <pc:docMk/>
            <pc:sldMk cId="2750262880" sldId="281"/>
            <ac:spMk id="3" creationId="{9E630E63-DEA5-616B-F679-2D46C485EBF2}"/>
          </ac:spMkLst>
        </pc:spChg>
        <pc:spChg chg="add del">
          <ac:chgData name="Laura Sykes" userId="93f64f4e-a65f-4096-be5c-9961da07db72" providerId="ADAL" clId="{05B78054-8761-40B7-BB63-66FE024CF4A4}" dt="2026-02-25T18:40:18.590" v="4641" actId="26606"/>
          <ac:spMkLst>
            <pc:docMk/>
            <pc:sldMk cId="2750262880" sldId="281"/>
            <ac:spMk id="10" creationId="{743AA782-23D1-4521-8CAD-47662984AA08}"/>
          </ac:spMkLst>
        </pc:spChg>
        <pc:spChg chg="add del">
          <ac:chgData name="Laura Sykes" userId="93f64f4e-a65f-4096-be5c-9961da07db72" providerId="ADAL" clId="{05B78054-8761-40B7-BB63-66FE024CF4A4}" dt="2026-02-25T18:40:18.590" v="4641" actId="26606"/>
          <ac:spMkLst>
            <pc:docMk/>
            <pc:sldMk cId="2750262880" sldId="281"/>
            <ac:spMk id="12" creationId="{650D18FE-0824-4A46-B22C-A86B52E5780A}"/>
          </ac:spMkLst>
        </pc:spChg>
        <pc:spChg chg="add">
          <ac:chgData name="Laura Sykes" userId="93f64f4e-a65f-4096-be5c-9961da07db72" providerId="ADAL" clId="{05B78054-8761-40B7-BB63-66FE024CF4A4}" dt="2026-02-25T18:40:18.590" v="4641" actId="26606"/>
          <ac:spMkLst>
            <pc:docMk/>
            <pc:sldMk cId="2750262880" sldId="281"/>
            <ac:spMk id="17" creationId="{21EA7FA8-6652-4CC5-90F4-3D48CAC0C2DD}"/>
          </ac:spMkLst>
        </pc:spChg>
        <pc:picChg chg="add mod">
          <ac:chgData name="Laura Sykes" userId="93f64f4e-a65f-4096-be5c-9961da07db72" providerId="ADAL" clId="{05B78054-8761-40B7-BB63-66FE024CF4A4}" dt="2026-02-25T18:40:18.590" v="4641" actId="26606"/>
          <ac:picMkLst>
            <pc:docMk/>
            <pc:sldMk cId="2750262880" sldId="281"/>
            <ac:picMk id="5" creationId="{8AB5081D-F67E-22D7-3E5F-E9062FF892EA}"/>
          </ac:picMkLst>
        </pc:picChg>
      </pc:sldChg>
      <pc:sldChg chg="addSp delSp modSp add mod setBg">
        <pc:chgData name="Laura Sykes" userId="93f64f4e-a65f-4096-be5c-9961da07db72" providerId="ADAL" clId="{05B78054-8761-40B7-BB63-66FE024CF4A4}" dt="2026-02-25T18:40:24.428" v="4642" actId="26606"/>
        <pc:sldMkLst>
          <pc:docMk/>
          <pc:sldMk cId="50908340" sldId="282"/>
        </pc:sldMkLst>
        <pc:spChg chg="mod">
          <ac:chgData name="Laura Sykes" userId="93f64f4e-a65f-4096-be5c-9961da07db72" providerId="ADAL" clId="{05B78054-8761-40B7-BB63-66FE024CF4A4}" dt="2026-02-25T18:40:24.428" v="4642" actId="26606"/>
          <ac:spMkLst>
            <pc:docMk/>
            <pc:sldMk cId="50908340" sldId="282"/>
            <ac:spMk id="2" creationId="{1B34082C-A219-B5D4-BFCA-7709043C4B16}"/>
          </ac:spMkLst>
        </pc:spChg>
        <pc:spChg chg="mod">
          <ac:chgData name="Laura Sykes" userId="93f64f4e-a65f-4096-be5c-9961da07db72" providerId="ADAL" clId="{05B78054-8761-40B7-BB63-66FE024CF4A4}" dt="2026-02-25T18:40:24.428" v="4642" actId="26606"/>
          <ac:spMkLst>
            <pc:docMk/>
            <pc:sldMk cId="50908340" sldId="282"/>
            <ac:spMk id="3" creationId="{30FC5EC9-00F7-FD9C-0B5C-51553B0BAEBF}"/>
          </ac:spMkLst>
        </pc:spChg>
        <pc:spChg chg="add del">
          <ac:chgData name="Laura Sykes" userId="93f64f4e-a65f-4096-be5c-9961da07db72" providerId="ADAL" clId="{05B78054-8761-40B7-BB63-66FE024CF4A4}" dt="2026-02-25T18:40:24.428" v="4642" actId="26606"/>
          <ac:spMkLst>
            <pc:docMk/>
            <pc:sldMk cId="50908340" sldId="282"/>
            <ac:spMk id="5127" creationId="{743AA782-23D1-4521-8CAD-47662984AA08}"/>
          </ac:spMkLst>
        </pc:spChg>
        <pc:spChg chg="add del">
          <ac:chgData name="Laura Sykes" userId="93f64f4e-a65f-4096-be5c-9961da07db72" providerId="ADAL" clId="{05B78054-8761-40B7-BB63-66FE024CF4A4}" dt="2026-02-25T18:40:24.428" v="4642" actId="26606"/>
          <ac:spMkLst>
            <pc:docMk/>
            <pc:sldMk cId="50908340" sldId="282"/>
            <ac:spMk id="5129" creationId="{650D18FE-0824-4A46-B22C-A86B52E5780A}"/>
          </ac:spMkLst>
        </pc:spChg>
        <pc:spChg chg="add">
          <ac:chgData name="Laura Sykes" userId="93f64f4e-a65f-4096-be5c-9961da07db72" providerId="ADAL" clId="{05B78054-8761-40B7-BB63-66FE024CF4A4}" dt="2026-02-25T18:40:24.428" v="4642" actId="26606"/>
          <ac:spMkLst>
            <pc:docMk/>
            <pc:sldMk cId="50908340" sldId="282"/>
            <ac:spMk id="5134" creationId="{21EA7FA8-6652-4CC5-90F4-3D48CAC0C2DD}"/>
          </ac:spMkLst>
        </pc:spChg>
        <pc:picChg chg="mod">
          <ac:chgData name="Laura Sykes" userId="93f64f4e-a65f-4096-be5c-9961da07db72" providerId="ADAL" clId="{05B78054-8761-40B7-BB63-66FE024CF4A4}" dt="2026-02-25T18:40:24.428" v="4642" actId="26606"/>
          <ac:picMkLst>
            <pc:docMk/>
            <pc:sldMk cId="50908340" sldId="282"/>
            <ac:picMk id="5122" creationId="{642302AE-51F9-F388-18D5-9800EE36B302}"/>
          </ac:picMkLst>
        </pc:picChg>
      </pc:sldChg>
      <pc:sldChg chg="addSp delSp modSp new mod setBg">
        <pc:chgData name="Laura Sykes" userId="93f64f4e-a65f-4096-be5c-9961da07db72" providerId="ADAL" clId="{05B78054-8761-40B7-BB63-66FE024CF4A4}" dt="2026-02-25T18:40:40.963" v="4644" actId="26606"/>
        <pc:sldMkLst>
          <pc:docMk/>
          <pc:sldMk cId="2931721688" sldId="283"/>
        </pc:sldMkLst>
        <pc:spChg chg="mod">
          <ac:chgData name="Laura Sykes" userId="93f64f4e-a65f-4096-be5c-9961da07db72" providerId="ADAL" clId="{05B78054-8761-40B7-BB63-66FE024CF4A4}" dt="2026-02-25T18:40:40.963" v="4644" actId="26606"/>
          <ac:spMkLst>
            <pc:docMk/>
            <pc:sldMk cId="2931721688" sldId="283"/>
            <ac:spMk id="2" creationId="{5CA2BF3B-3B84-1DA9-1DE9-E0A6AF9F5B89}"/>
          </ac:spMkLst>
        </pc:spChg>
        <pc:spChg chg="mod">
          <ac:chgData name="Laura Sykes" userId="93f64f4e-a65f-4096-be5c-9961da07db72" providerId="ADAL" clId="{05B78054-8761-40B7-BB63-66FE024CF4A4}" dt="2026-02-25T18:40:40.963" v="4644" actId="26606"/>
          <ac:spMkLst>
            <pc:docMk/>
            <pc:sldMk cId="2931721688" sldId="283"/>
            <ac:spMk id="3" creationId="{7DF7E5F1-B6D9-981F-E19F-BE23214F2DFD}"/>
          </ac:spMkLst>
        </pc:spChg>
        <pc:spChg chg="add del">
          <ac:chgData name="Laura Sykes" userId="93f64f4e-a65f-4096-be5c-9961da07db72" providerId="ADAL" clId="{05B78054-8761-40B7-BB63-66FE024CF4A4}" dt="2026-02-25T18:40:40.963" v="4644" actId="26606"/>
          <ac:spMkLst>
            <pc:docMk/>
            <pc:sldMk cId="2931721688" sldId="283"/>
            <ac:spMk id="10" creationId="{743AA782-23D1-4521-8CAD-47662984AA08}"/>
          </ac:spMkLst>
        </pc:spChg>
        <pc:spChg chg="add del">
          <ac:chgData name="Laura Sykes" userId="93f64f4e-a65f-4096-be5c-9961da07db72" providerId="ADAL" clId="{05B78054-8761-40B7-BB63-66FE024CF4A4}" dt="2026-02-25T18:40:40.963" v="4644" actId="26606"/>
          <ac:spMkLst>
            <pc:docMk/>
            <pc:sldMk cId="2931721688" sldId="283"/>
            <ac:spMk id="12" creationId="{650D18FE-0824-4A46-B22C-A86B52E5780A}"/>
          </ac:spMkLst>
        </pc:spChg>
        <pc:spChg chg="add">
          <ac:chgData name="Laura Sykes" userId="93f64f4e-a65f-4096-be5c-9961da07db72" providerId="ADAL" clId="{05B78054-8761-40B7-BB63-66FE024CF4A4}" dt="2026-02-25T18:40:40.963" v="4644" actId="26606"/>
          <ac:spMkLst>
            <pc:docMk/>
            <pc:sldMk cId="2931721688" sldId="283"/>
            <ac:spMk id="17" creationId="{21EA7FA8-6652-4CC5-90F4-3D48CAC0C2DD}"/>
          </ac:spMkLst>
        </pc:spChg>
        <pc:picChg chg="add mod">
          <ac:chgData name="Laura Sykes" userId="93f64f4e-a65f-4096-be5c-9961da07db72" providerId="ADAL" clId="{05B78054-8761-40B7-BB63-66FE024CF4A4}" dt="2026-02-25T18:40:40.963" v="4644" actId="26606"/>
          <ac:picMkLst>
            <pc:docMk/>
            <pc:sldMk cId="2931721688" sldId="283"/>
            <ac:picMk id="5" creationId="{BE1A540F-5DC6-99AF-CD2A-C352F0BD2A31}"/>
          </ac:picMkLst>
        </pc:picChg>
      </pc:sldChg>
      <pc:sldChg chg="addSp delSp modSp new mod setBg">
        <pc:chgData name="Laura Sykes" userId="93f64f4e-a65f-4096-be5c-9961da07db72" providerId="ADAL" clId="{05B78054-8761-40B7-BB63-66FE024CF4A4}" dt="2026-02-25T18:40:52.122" v="4646" actId="26606"/>
        <pc:sldMkLst>
          <pc:docMk/>
          <pc:sldMk cId="2107096202" sldId="284"/>
        </pc:sldMkLst>
        <pc:spChg chg="mod">
          <ac:chgData name="Laura Sykes" userId="93f64f4e-a65f-4096-be5c-9961da07db72" providerId="ADAL" clId="{05B78054-8761-40B7-BB63-66FE024CF4A4}" dt="2026-02-25T18:40:52.122" v="4646" actId="26606"/>
          <ac:spMkLst>
            <pc:docMk/>
            <pc:sldMk cId="2107096202" sldId="284"/>
            <ac:spMk id="2" creationId="{55C945D8-4DBA-2140-18E4-C2B74B1EEDF5}"/>
          </ac:spMkLst>
        </pc:spChg>
        <pc:spChg chg="mod">
          <ac:chgData name="Laura Sykes" userId="93f64f4e-a65f-4096-be5c-9961da07db72" providerId="ADAL" clId="{05B78054-8761-40B7-BB63-66FE024CF4A4}" dt="2026-02-25T18:40:52.122" v="4646" actId="26606"/>
          <ac:spMkLst>
            <pc:docMk/>
            <pc:sldMk cId="2107096202" sldId="284"/>
            <ac:spMk id="3" creationId="{120A4F6D-EB2C-140C-5736-3F42795E343F}"/>
          </ac:spMkLst>
        </pc:spChg>
        <pc:spChg chg="add del">
          <ac:chgData name="Laura Sykes" userId="93f64f4e-a65f-4096-be5c-9961da07db72" providerId="ADAL" clId="{05B78054-8761-40B7-BB63-66FE024CF4A4}" dt="2026-02-25T18:40:52.122" v="4646" actId="26606"/>
          <ac:spMkLst>
            <pc:docMk/>
            <pc:sldMk cId="2107096202" sldId="284"/>
            <ac:spMk id="4103" creationId="{743AA782-23D1-4521-8CAD-47662984AA08}"/>
          </ac:spMkLst>
        </pc:spChg>
        <pc:spChg chg="add del">
          <ac:chgData name="Laura Sykes" userId="93f64f4e-a65f-4096-be5c-9961da07db72" providerId="ADAL" clId="{05B78054-8761-40B7-BB63-66FE024CF4A4}" dt="2026-02-25T18:40:52.122" v="4646" actId="26606"/>
          <ac:spMkLst>
            <pc:docMk/>
            <pc:sldMk cId="2107096202" sldId="284"/>
            <ac:spMk id="4105" creationId="{650D18FE-0824-4A46-B22C-A86B52E5780A}"/>
          </ac:spMkLst>
        </pc:spChg>
        <pc:spChg chg="add">
          <ac:chgData name="Laura Sykes" userId="93f64f4e-a65f-4096-be5c-9961da07db72" providerId="ADAL" clId="{05B78054-8761-40B7-BB63-66FE024CF4A4}" dt="2026-02-25T18:40:52.122" v="4646" actId="26606"/>
          <ac:spMkLst>
            <pc:docMk/>
            <pc:sldMk cId="2107096202" sldId="284"/>
            <ac:spMk id="4110" creationId="{21EA7FA8-6652-4CC5-90F4-3D48CAC0C2DD}"/>
          </ac:spMkLst>
        </pc:spChg>
        <pc:picChg chg="add mod">
          <ac:chgData name="Laura Sykes" userId="93f64f4e-a65f-4096-be5c-9961da07db72" providerId="ADAL" clId="{05B78054-8761-40B7-BB63-66FE024CF4A4}" dt="2026-02-25T18:40:52.122" v="4646" actId="26606"/>
          <ac:picMkLst>
            <pc:docMk/>
            <pc:sldMk cId="2107096202" sldId="284"/>
            <ac:picMk id="4098" creationId="{F072FC29-298D-9713-416A-C6BFC14D95A4}"/>
          </ac:picMkLst>
        </pc:picChg>
      </pc:sldChg>
      <pc:sldChg chg="addSp delSp modSp add mod setBg">
        <pc:chgData name="Laura Sykes" userId="93f64f4e-a65f-4096-be5c-9961da07db72" providerId="ADAL" clId="{05B78054-8761-40B7-BB63-66FE024CF4A4}" dt="2026-02-25T18:41:01.878" v="4647" actId="26606"/>
        <pc:sldMkLst>
          <pc:docMk/>
          <pc:sldMk cId="1202978017" sldId="285"/>
        </pc:sldMkLst>
        <pc:spChg chg="mod">
          <ac:chgData name="Laura Sykes" userId="93f64f4e-a65f-4096-be5c-9961da07db72" providerId="ADAL" clId="{05B78054-8761-40B7-BB63-66FE024CF4A4}" dt="2026-02-25T18:41:01.878" v="4647" actId="26606"/>
          <ac:spMkLst>
            <pc:docMk/>
            <pc:sldMk cId="1202978017" sldId="285"/>
            <ac:spMk id="2" creationId="{0854908C-D9B5-2671-D4D9-C7AF904F668C}"/>
          </ac:spMkLst>
        </pc:spChg>
        <pc:spChg chg="add del mod">
          <ac:chgData name="Laura Sykes" userId="93f64f4e-a65f-4096-be5c-9961da07db72" providerId="ADAL" clId="{05B78054-8761-40B7-BB63-66FE024CF4A4}" dt="2026-02-25T18:41:01.878" v="4647" actId="26606"/>
          <ac:spMkLst>
            <pc:docMk/>
            <pc:sldMk cId="1202978017" sldId="285"/>
            <ac:spMk id="3" creationId="{8F20741C-ECA7-E90B-90C0-3135289FD138}"/>
          </ac:spMkLst>
        </pc:spChg>
        <pc:spChg chg="add">
          <ac:chgData name="Laura Sykes" userId="93f64f4e-a65f-4096-be5c-9961da07db72" providerId="ADAL" clId="{05B78054-8761-40B7-BB63-66FE024CF4A4}" dt="2026-02-25T18:41:01.878" v="4647" actId="26606"/>
          <ac:spMkLst>
            <pc:docMk/>
            <pc:sldMk cId="1202978017" sldId="285"/>
            <ac:spMk id="11" creationId="{45D37F4E-DDB4-456B-97E0-9937730A039F}"/>
          </ac:spMkLst>
        </pc:spChg>
        <pc:spChg chg="add">
          <ac:chgData name="Laura Sykes" userId="93f64f4e-a65f-4096-be5c-9961da07db72" providerId="ADAL" clId="{05B78054-8761-40B7-BB63-66FE024CF4A4}" dt="2026-02-25T18:41:01.878" v="4647" actId="26606"/>
          <ac:spMkLst>
            <pc:docMk/>
            <pc:sldMk cId="1202978017" sldId="285"/>
            <ac:spMk id="13" creationId="{B2DD41CD-8F47-4F56-AD12-4E2FF7696987}"/>
          </ac:spMkLst>
        </pc:spChg>
        <pc:picChg chg="add mod">
          <ac:chgData name="Laura Sykes" userId="93f64f4e-a65f-4096-be5c-9961da07db72" providerId="ADAL" clId="{05B78054-8761-40B7-BB63-66FE024CF4A4}" dt="2026-02-25T18:41:01.878" v="4647" actId="26606"/>
          <ac:picMkLst>
            <pc:docMk/>
            <pc:sldMk cId="1202978017" sldId="285"/>
            <ac:picMk id="6" creationId="{5DB1D97B-775D-DD09-2D3D-671B8D524862}"/>
          </ac:picMkLst>
        </pc:picChg>
      </pc:sldChg>
      <pc:sldChg chg="addSp delSp modSp add mod setBg">
        <pc:chgData name="Laura Sykes" userId="93f64f4e-a65f-4096-be5c-9961da07db72" providerId="ADAL" clId="{05B78054-8761-40B7-BB63-66FE024CF4A4}" dt="2026-02-25T18:41:38.279" v="4651" actId="26606"/>
        <pc:sldMkLst>
          <pc:docMk/>
          <pc:sldMk cId="669150336" sldId="286"/>
        </pc:sldMkLst>
        <pc:spChg chg="mod">
          <ac:chgData name="Laura Sykes" userId="93f64f4e-a65f-4096-be5c-9961da07db72" providerId="ADAL" clId="{05B78054-8761-40B7-BB63-66FE024CF4A4}" dt="2026-02-25T18:37:21.888" v="4622" actId="26606"/>
          <ac:spMkLst>
            <pc:docMk/>
            <pc:sldMk cId="669150336" sldId="286"/>
            <ac:spMk id="2" creationId="{74490B07-E024-0448-B902-69B48F02B659}"/>
          </ac:spMkLst>
        </pc:spChg>
        <pc:spChg chg="mod">
          <ac:chgData name="Laura Sykes" userId="93f64f4e-a65f-4096-be5c-9961da07db72" providerId="ADAL" clId="{05B78054-8761-40B7-BB63-66FE024CF4A4}" dt="2026-02-25T18:37:21.888" v="4622" actId="26606"/>
          <ac:spMkLst>
            <pc:docMk/>
            <pc:sldMk cId="669150336" sldId="286"/>
            <ac:spMk id="3" creationId="{2A815C44-A4DE-CFCE-61B1-0E58BCED2E38}"/>
          </ac:spMkLst>
        </pc:spChg>
        <pc:spChg chg="add del">
          <ac:chgData name="Laura Sykes" userId="93f64f4e-a65f-4096-be5c-9961da07db72" providerId="ADAL" clId="{05B78054-8761-40B7-BB63-66FE024CF4A4}" dt="2026-02-25T18:41:38.279" v="4651" actId="26606"/>
          <ac:spMkLst>
            <pc:docMk/>
            <pc:sldMk cId="669150336" sldId="286"/>
            <ac:spMk id="10" creationId="{743AA782-23D1-4521-8CAD-47662984AA08}"/>
          </ac:spMkLst>
        </pc:spChg>
        <pc:spChg chg="add del">
          <ac:chgData name="Laura Sykes" userId="93f64f4e-a65f-4096-be5c-9961da07db72" providerId="ADAL" clId="{05B78054-8761-40B7-BB63-66FE024CF4A4}" dt="2026-02-25T18:41:38.279" v="4651" actId="26606"/>
          <ac:spMkLst>
            <pc:docMk/>
            <pc:sldMk cId="669150336" sldId="286"/>
            <ac:spMk id="12" creationId="{650D18FE-0824-4A46-B22C-A86B52E5780A}"/>
          </ac:spMkLst>
        </pc:spChg>
        <pc:spChg chg="add">
          <ac:chgData name="Laura Sykes" userId="93f64f4e-a65f-4096-be5c-9961da07db72" providerId="ADAL" clId="{05B78054-8761-40B7-BB63-66FE024CF4A4}" dt="2026-02-25T18:41:38.279" v="4651" actId="26606"/>
          <ac:spMkLst>
            <pc:docMk/>
            <pc:sldMk cId="669150336" sldId="286"/>
            <ac:spMk id="17" creationId="{743AA782-23D1-4521-8CAD-47662984AA08}"/>
          </ac:spMkLst>
        </pc:spChg>
        <pc:spChg chg="add">
          <ac:chgData name="Laura Sykes" userId="93f64f4e-a65f-4096-be5c-9961da07db72" providerId="ADAL" clId="{05B78054-8761-40B7-BB63-66FE024CF4A4}" dt="2026-02-25T18:41:38.279" v="4651" actId="26606"/>
          <ac:spMkLst>
            <pc:docMk/>
            <pc:sldMk cId="669150336" sldId="286"/>
            <ac:spMk id="19" creationId="{650D18FE-0824-4A46-B22C-A86B52E5780A}"/>
          </ac:spMkLst>
        </pc:spChg>
        <pc:picChg chg="add mod">
          <ac:chgData name="Laura Sykes" userId="93f64f4e-a65f-4096-be5c-9961da07db72" providerId="ADAL" clId="{05B78054-8761-40B7-BB63-66FE024CF4A4}" dt="2026-02-25T18:37:21.888" v="4622" actId="26606"/>
          <ac:picMkLst>
            <pc:docMk/>
            <pc:sldMk cId="669150336" sldId="286"/>
            <ac:picMk id="5" creationId="{15402D7E-A022-CE60-94FB-6991BBB3F7B8}"/>
          </ac:picMkLst>
        </pc:picChg>
      </pc:sldChg>
      <pc:sldChg chg="addSp delSp modSp new mod setBg">
        <pc:chgData name="Laura Sykes" userId="93f64f4e-a65f-4096-be5c-9961da07db72" providerId="ADAL" clId="{05B78054-8761-40B7-BB63-66FE024CF4A4}" dt="2026-02-25T18:41:20.908" v="4649" actId="26606"/>
        <pc:sldMkLst>
          <pc:docMk/>
          <pc:sldMk cId="880746572" sldId="287"/>
        </pc:sldMkLst>
        <pc:spChg chg="mod">
          <ac:chgData name="Laura Sykes" userId="93f64f4e-a65f-4096-be5c-9961da07db72" providerId="ADAL" clId="{05B78054-8761-40B7-BB63-66FE024CF4A4}" dt="2026-02-25T18:41:20.908" v="4649" actId="26606"/>
          <ac:spMkLst>
            <pc:docMk/>
            <pc:sldMk cId="880746572" sldId="287"/>
            <ac:spMk id="2" creationId="{21F64102-A9CE-0126-2BEE-1C264B89FE53}"/>
          </ac:spMkLst>
        </pc:spChg>
        <pc:spChg chg="mod ord">
          <ac:chgData name="Laura Sykes" userId="93f64f4e-a65f-4096-be5c-9961da07db72" providerId="ADAL" clId="{05B78054-8761-40B7-BB63-66FE024CF4A4}" dt="2026-02-25T18:41:20.908" v="4649" actId="26606"/>
          <ac:spMkLst>
            <pc:docMk/>
            <pc:sldMk cId="880746572" sldId="287"/>
            <ac:spMk id="3" creationId="{D1D69F97-3D3B-13BC-BAE6-9B648411AA4B}"/>
          </ac:spMkLst>
        </pc:spChg>
        <pc:spChg chg="add del">
          <ac:chgData name="Laura Sykes" userId="93f64f4e-a65f-4096-be5c-9961da07db72" providerId="ADAL" clId="{05B78054-8761-40B7-BB63-66FE024CF4A4}" dt="2026-02-25T18:41:20.908" v="4649" actId="26606"/>
          <ac:spMkLst>
            <pc:docMk/>
            <pc:sldMk cId="880746572" sldId="287"/>
            <ac:spMk id="10" creationId="{637B2035-1FCB-439A-B421-095E136C7E07}"/>
          </ac:spMkLst>
        </pc:spChg>
        <pc:spChg chg="add del">
          <ac:chgData name="Laura Sykes" userId="93f64f4e-a65f-4096-be5c-9961da07db72" providerId="ADAL" clId="{05B78054-8761-40B7-BB63-66FE024CF4A4}" dt="2026-02-25T18:41:20.908" v="4649" actId="26606"/>
          <ac:spMkLst>
            <pc:docMk/>
            <pc:sldMk cId="880746572" sldId="287"/>
            <ac:spMk id="12" creationId="{676D6CDF-C512-4739-B158-55EE955EFA39}"/>
          </ac:spMkLst>
        </pc:spChg>
        <pc:spChg chg="add">
          <ac:chgData name="Laura Sykes" userId="93f64f4e-a65f-4096-be5c-9961da07db72" providerId="ADAL" clId="{05B78054-8761-40B7-BB63-66FE024CF4A4}" dt="2026-02-25T18:41:20.908" v="4649" actId="26606"/>
          <ac:spMkLst>
            <pc:docMk/>
            <pc:sldMk cId="880746572" sldId="287"/>
            <ac:spMk id="17" creationId="{743AA782-23D1-4521-8CAD-47662984AA08}"/>
          </ac:spMkLst>
        </pc:spChg>
        <pc:spChg chg="add">
          <ac:chgData name="Laura Sykes" userId="93f64f4e-a65f-4096-be5c-9961da07db72" providerId="ADAL" clId="{05B78054-8761-40B7-BB63-66FE024CF4A4}" dt="2026-02-25T18:41:20.908" v="4649" actId="26606"/>
          <ac:spMkLst>
            <pc:docMk/>
            <pc:sldMk cId="880746572" sldId="287"/>
            <ac:spMk id="19" creationId="{650D18FE-0824-4A46-B22C-A86B52E5780A}"/>
          </ac:spMkLst>
        </pc:spChg>
        <pc:picChg chg="add mod ord">
          <ac:chgData name="Laura Sykes" userId="93f64f4e-a65f-4096-be5c-9961da07db72" providerId="ADAL" clId="{05B78054-8761-40B7-BB63-66FE024CF4A4}" dt="2026-02-25T18:41:20.908" v="4649" actId="26606"/>
          <ac:picMkLst>
            <pc:docMk/>
            <pc:sldMk cId="880746572" sldId="287"/>
            <ac:picMk id="5" creationId="{2559E64E-E934-E2EE-6508-DA45E7BCAA23}"/>
          </ac:picMkLst>
        </pc:picChg>
      </pc:sldChg>
      <pc:sldChg chg="addSp delSp modSp new mod setBg">
        <pc:chgData name="Laura Sykes" userId="93f64f4e-a65f-4096-be5c-9961da07db72" providerId="ADAL" clId="{05B78054-8761-40B7-BB63-66FE024CF4A4}" dt="2026-02-25T18:36:56.385" v="4619" actId="26606"/>
        <pc:sldMkLst>
          <pc:docMk/>
          <pc:sldMk cId="2328338783" sldId="288"/>
        </pc:sldMkLst>
        <pc:spChg chg="mod">
          <ac:chgData name="Laura Sykes" userId="93f64f4e-a65f-4096-be5c-9961da07db72" providerId="ADAL" clId="{05B78054-8761-40B7-BB63-66FE024CF4A4}" dt="2026-02-25T18:36:56.385" v="4619" actId="26606"/>
          <ac:spMkLst>
            <pc:docMk/>
            <pc:sldMk cId="2328338783" sldId="288"/>
            <ac:spMk id="2" creationId="{985A4CE3-13A7-410B-6950-A8A3087A8E11}"/>
          </ac:spMkLst>
        </pc:spChg>
        <pc:spChg chg="del mod">
          <ac:chgData name="Laura Sykes" userId="93f64f4e-a65f-4096-be5c-9961da07db72" providerId="ADAL" clId="{05B78054-8761-40B7-BB63-66FE024CF4A4}" dt="2026-02-25T18:36:56.385" v="4619" actId="26606"/>
          <ac:spMkLst>
            <pc:docMk/>
            <pc:sldMk cId="2328338783" sldId="288"/>
            <ac:spMk id="3" creationId="{638689EE-73F9-7891-6E04-7A2E7EB34070}"/>
          </ac:spMkLst>
        </pc:spChg>
        <pc:spChg chg="add">
          <ac:chgData name="Laura Sykes" userId="93f64f4e-a65f-4096-be5c-9961da07db72" providerId="ADAL" clId="{05B78054-8761-40B7-BB63-66FE024CF4A4}" dt="2026-02-25T18:36:56.385" v="4619" actId="26606"/>
          <ac:spMkLst>
            <pc:docMk/>
            <pc:sldMk cId="2328338783" sldId="288"/>
            <ac:spMk id="10" creationId="{B50AB553-2A96-4A92-96F2-93548E096954}"/>
          </ac:spMkLst>
        </pc:spChg>
        <pc:graphicFrameChg chg="add">
          <ac:chgData name="Laura Sykes" userId="93f64f4e-a65f-4096-be5c-9961da07db72" providerId="ADAL" clId="{05B78054-8761-40B7-BB63-66FE024CF4A4}" dt="2026-02-25T18:36:56.385" v="4619" actId="26606"/>
          <ac:graphicFrameMkLst>
            <pc:docMk/>
            <pc:sldMk cId="2328338783" sldId="288"/>
            <ac:graphicFrameMk id="5" creationId="{57F786D8-80CB-EE4F-9813-FF14F94873C5}"/>
          </ac:graphicFrameMkLst>
        </pc:graphicFrameChg>
        <pc:picChg chg="add">
          <ac:chgData name="Laura Sykes" userId="93f64f4e-a65f-4096-be5c-9961da07db72" providerId="ADAL" clId="{05B78054-8761-40B7-BB63-66FE024CF4A4}" dt="2026-02-25T18:36:56.385" v="4619" actId="26606"/>
          <ac:picMkLst>
            <pc:docMk/>
            <pc:sldMk cId="2328338783" sldId="288"/>
            <ac:picMk id="6" creationId="{1682D8C7-E417-FAAA-8154-E2F513934888}"/>
          </ac:picMkLst>
        </pc:picChg>
      </pc:sldChg>
      <pc:sldChg chg="addSp delSp modSp new mod setBg">
        <pc:chgData name="Laura Sykes" userId="93f64f4e-a65f-4096-be5c-9961da07db72" providerId="ADAL" clId="{05B78054-8761-40B7-BB63-66FE024CF4A4}" dt="2026-02-25T18:41:29.771" v="4650" actId="26606"/>
        <pc:sldMkLst>
          <pc:docMk/>
          <pc:sldMk cId="2195712615" sldId="290"/>
        </pc:sldMkLst>
        <pc:spChg chg="mod">
          <ac:chgData name="Laura Sykes" userId="93f64f4e-a65f-4096-be5c-9961da07db72" providerId="ADAL" clId="{05B78054-8761-40B7-BB63-66FE024CF4A4}" dt="2026-02-25T18:41:29.771" v="4650" actId="26606"/>
          <ac:spMkLst>
            <pc:docMk/>
            <pc:sldMk cId="2195712615" sldId="290"/>
            <ac:spMk id="2" creationId="{9AC440F7-430B-DCF4-7FC5-DD787C62F7C6}"/>
          </ac:spMkLst>
        </pc:spChg>
        <pc:spChg chg="mod">
          <ac:chgData name="Laura Sykes" userId="93f64f4e-a65f-4096-be5c-9961da07db72" providerId="ADAL" clId="{05B78054-8761-40B7-BB63-66FE024CF4A4}" dt="2026-02-25T18:41:29.771" v="4650" actId="26606"/>
          <ac:spMkLst>
            <pc:docMk/>
            <pc:sldMk cId="2195712615" sldId="290"/>
            <ac:spMk id="3" creationId="{3A31F5B3-F387-820F-C8DA-F7846932371A}"/>
          </ac:spMkLst>
        </pc:spChg>
        <pc:spChg chg="add del">
          <ac:chgData name="Laura Sykes" userId="93f64f4e-a65f-4096-be5c-9961da07db72" providerId="ADAL" clId="{05B78054-8761-40B7-BB63-66FE024CF4A4}" dt="2026-02-25T18:41:29.771" v="4650" actId="26606"/>
          <ac:spMkLst>
            <pc:docMk/>
            <pc:sldMk cId="2195712615" sldId="290"/>
            <ac:spMk id="10" creationId="{45D37F4E-DDB4-456B-97E0-9937730A039F}"/>
          </ac:spMkLst>
        </pc:spChg>
        <pc:spChg chg="add del">
          <ac:chgData name="Laura Sykes" userId="93f64f4e-a65f-4096-be5c-9961da07db72" providerId="ADAL" clId="{05B78054-8761-40B7-BB63-66FE024CF4A4}" dt="2026-02-25T18:41:29.771" v="4650" actId="26606"/>
          <ac:spMkLst>
            <pc:docMk/>
            <pc:sldMk cId="2195712615" sldId="290"/>
            <ac:spMk id="12" creationId="{B2DD41CD-8F47-4F56-AD12-4E2FF7696987}"/>
          </ac:spMkLst>
        </pc:spChg>
        <pc:spChg chg="add">
          <ac:chgData name="Laura Sykes" userId="93f64f4e-a65f-4096-be5c-9961da07db72" providerId="ADAL" clId="{05B78054-8761-40B7-BB63-66FE024CF4A4}" dt="2026-02-25T18:41:29.771" v="4650" actId="26606"/>
          <ac:spMkLst>
            <pc:docMk/>
            <pc:sldMk cId="2195712615" sldId="290"/>
            <ac:spMk id="17" creationId="{743AA782-23D1-4521-8CAD-47662984AA08}"/>
          </ac:spMkLst>
        </pc:spChg>
        <pc:spChg chg="add">
          <ac:chgData name="Laura Sykes" userId="93f64f4e-a65f-4096-be5c-9961da07db72" providerId="ADAL" clId="{05B78054-8761-40B7-BB63-66FE024CF4A4}" dt="2026-02-25T18:41:29.771" v="4650" actId="26606"/>
          <ac:spMkLst>
            <pc:docMk/>
            <pc:sldMk cId="2195712615" sldId="290"/>
            <ac:spMk id="19" creationId="{650D18FE-0824-4A46-B22C-A86B52E5780A}"/>
          </ac:spMkLst>
        </pc:spChg>
        <pc:picChg chg="add mod">
          <ac:chgData name="Laura Sykes" userId="93f64f4e-a65f-4096-be5c-9961da07db72" providerId="ADAL" clId="{05B78054-8761-40B7-BB63-66FE024CF4A4}" dt="2026-02-25T18:41:29.771" v="4650" actId="26606"/>
          <ac:picMkLst>
            <pc:docMk/>
            <pc:sldMk cId="2195712615" sldId="290"/>
            <ac:picMk id="5" creationId="{7ECD6FA2-E166-08C1-5DB7-8DFC7310BCDF}"/>
          </ac:picMkLst>
        </pc:picChg>
      </pc:sldChg>
      <pc:sldChg chg="addSp delSp modSp new mod setBg">
        <pc:chgData name="Laura Sykes" userId="93f64f4e-a65f-4096-be5c-9961da07db72" providerId="ADAL" clId="{05B78054-8761-40B7-BB63-66FE024CF4A4}" dt="2026-02-25T18:37:08.751" v="4621" actId="26606"/>
        <pc:sldMkLst>
          <pc:docMk/>
          <pc:sldMk cId="854782620" sldId="291"/>
        </pc:sldMkLst>
        <pc:spChg chg="mod">
          <ac:chgData name="Laura Sykes" userId="93f64f4e-a65f-4096-be5c-9961da07db72" providerId="ADAL" clId="{05B78054-8761-40B7-BB63-66FE024CF4A4}" dt="2026-02-25T18:37:08.751" v="4621" actId="26606"/>
          <ac:spMkLst>
            <pc:docMk/>
            <pc:sldMk cId="854782620" sldId="291"/>
            <ac:spMk id="2" creationId="{CC11B2B8-ACE2-52F9-04C9-F45CB9CBEF7E}"/>
          </ac:spMkLst>
        </pc:spChg>
        <pc:spChg chg="del mod">
          <ac:chgData name="Laura Sykes" userId="93f64f4e-a65f-4096-be5c-9961da07db72" providerId="ADAL" clId="{05B78054-8761-40B7-BB63-66FE024CF4A4}" dt="2026-02-25T18:37:08.751" v="4621" actId="26606"/>
          <ac:spMkLst>
            <pc:docMk/>
            <pc:sldMk cId="854782620" sldId="291"/>
            <ac:spMk id="3" creationId="{5EE51CF1-D5D7-436D-FD4A-2AF051844556}"/>
          </ac:spMkLst>
        </pc:spChg>
        <pc:spChg chg="add">
          <ac:chgData name="Laura Sykes" userId="93f64f4e-a65f-4096-be5c-9961da07db72" providerId="ADAL" clId="{05B78054-8761-40B7-BB63-66FE024CF4A4}" dt="2026-02-25T18:37:08.751" v="4621" actId="26606"/>
          <ac:spMkLst>
            <pc:docMk/>
            <pc:sldMk cId="854782620" sldId="291"/>
            <ac:spMk id="10" creationId="{B50AB553-2A96-4A92-96F2-93548E096954}"/>
          </ac:spMkLst>
        </pc:spChg>
        <pc:graphicFrameChg chg="add">
          <ac:chgData name="Laura Sykes" userId="93f64f4e-a65f-4096-be5c-9961da07db72" providerId="ADAL" clId="{05B78054-8761-40B7-BB63-66FE024CF4A4}" dt="2026-02-25T18:37:08.751" v="4621" actId="26606"/>
          <ac:graphicFrameMkLst>
            <pc:docMk/>
            <pc:sldMk cId="854782620" sldId="291"/>
            <ac:graphicFrameMk id="5" creationId="{42CABA98-6AEE-B74B-4691-ABAC04056B42}"/>
          </ac:graphicFrameMkLst>
        </pc:graphicFrameChg>
        <pc:picChg chg="add">
          <ac:chgData name="Laura Sykes" userId="93f64f4e-a65f-4096-be5c-9961da07db72" providerId="ADAL" clId="{05B78054-8761-40B7-BB63-66FE024CF4A4}" dt="2026-02-25T18:37:08.751" v="4621" actId="26606"/>
          <ac:picMkLst>
            <pc:docMk/>
            <pc:sldMk cId="854782620" sldId="291"/>
            <ac:picMk id="6" creationId="{680E463F-54A0-50C4-50A9-2A09023D0B1A}"/>
          </ac:picMkLst>
        </pc:picChg>
      </pc:sldChg>
      <pc:sldChg chg="addSp delSp modSp add mod setBg">
        <pc:chgData name="Laura Sykes" userId="93f64f4e-a65f-4096-be5c-9961da07db72" providerId="ADAL" clId="{05B78054-8761-40B7-BB63-66FE024CF4A4}" dt="2026-02-25T18:41:15.164" v="4648" actId="26606"/>
        <pc:sldMkLst>
          <pc:docMk/>
          <pc:sldMk cId="140141529" sldId="292"/>
        </pc:sldMkLst>
        <pc:spChg chg="mod">
          <ac:chgData name="Laura Sykes" userId="93f64f4e-a65f-4096-be5c-9961da07db72" providerId="ADAL" clId="{05B78054-8761-40B7-BB63-66FE024CF4A4}" dt="2026-02-25T18:41:15.164" v="4648" actId="26606"/>
          <ac:spMkLst>
            <pc:docMk/>
            <pc:sldMk cId="140141529" sldId="292"/>
            <ac:spMk id="2" creationId="{38735638-CF91-EECF-C1AD-EE0A7C75436E}"/>
          </ac:spMkLst>
        </pc:spChg>
        <pc:spChg chg="mod">
          <ac:chgData name="Laura Sykes" userId="93f64f4e-a65f-4096-be5c-9961da07db72" providerId="ADAL" clId="{05B78054-8761-40B7-BB63-66FE024CF4A4}" dt="2026-02-25T18:41:15.164" v="4648" actId="26606"/>
          <ac:spMkLst>
            <pc:docMk/>
            <pc:sldMk cId="140141529" sldId="292"/>
            <ac:spMk id="3" creationId="{4CCCA83D-EB9D-88F2-C448-8A48F64D5957}"/>
          </ac:spMkLst>
        </pc:spChg>
        <pc:spChg chg="add del">
          <ac:chgData name="Laura Sykes" userId="93f64f4e-a65f-4096-be5c-9961da07db72" providerId="ADAL" clId="{05B78054-8761-40B7-BB63-66FE024CF4A4}" dt="2026-02-25T18:41:15.164" v="4648" actId="26606"/>
          <ac:spMkLst>
            <pc:docMk/>
            <pc:sldMk cId="140141529" sldId="292"/>
            <ac:spMk id="8" creationId="{100EDD19-6802-4EC3-95CE-CFFAB042CFD6}"/>
          </ac:spMkLst>
        </pc:spChg>
        <pc:spChg chg="add del">
          <ac:chgData name="Laura Sykes" userId="93f64f4e-a65f-4096-be5c-9961da07db72" providerId="ADAL" clId="{05B78054-8761-40B7-BB63-66FE024CF4A4}" dt="2026-02-25T18:41:15.164" v="4648" actId="26606"/>
          <ac:spMkLst>
            <pc:docMk/>
            <pc:sldMk cId="140141529" sldId="292"/>
            <ac:spMk id="10" creationId="{DB17E863-922E-4C26-BD64-E8FD41D28661}"/>
          </ac:spMkLst>
        </pc:spChg>
        <pc:spChg chg="add">
          <ac:chgData name="Laura Sykes" userId="93f64f4e-a65f-4096-be5c-9961da07db72" providerId="ADAL" clId="{05B78054-8761-40B7-BB63-66FE024CF4A4}" dt="2026-02-25T18:41:15.164" v="4648" actId="26606"/>
          <ac:spMkLst>
            <pc:docMk/>
            <pc:sldMk cId="140141529" sldId="292"/>
            <ac:spMk id="15" creationId="{777A147A-9ED8-46B4-8660-1B3C2AA880B5}"/>
          </ac:spMkLst>
        </pc:spChg>
        <pc:spChg chg="add">
          <ac:chgData name="Laura Sykes" userId="93f64f4e-a65f-4096-be5c-9961da07db72" providerId="ADAL" clId="{05B78054-8761-40B7-BB63-66FE024CF4A4}" dt="2026-02-25T18:41:15.164" v="4648" actId="26606"/>
          <ac:spMkLst>
            <pc:docMk/>
            <pc:sldMk cId="140141529" sldId="292"/>
            <ac:spMk id="17" creationId="{5D6C15A0-C087-4593-8414-2B4EC1CDC3DE}"/>
          </ac:spMkLst>
        </pc:spChg>
      </pc:sldChg>
      <pc:sldChg chg="addSp delSp modSp new mod">
        <pc:chgData name="Laura Sykes" userId="93f64f4e-a65f-4096-be5c-9961da07db72" providerId="ADAL" clId="{05B78054-8761-40B7-BB63-66FE024CF4A4}" dt="2026-02-23T16:37:40.689" v="4445" actId="1076"/>
        <pc:sldMkLst>
          <pc:docMk/>
          <pc:sldMk cId="3926250127" sldId="293"/>
        </pc:sldMkLst>
        <pc:spChg chg="mod">
          <ac:chgData name="Laura Sykes" userId="93f64f4e-a65f-4096-be5c-9961da07db72" providerId="ADAL" clId="{05B78054-8761-40B7-BB63-66FE024CF4A4}" dt="2026-02-23T16:32:22.060" v="4394" actId="113"/>
          <ac:spMkLst>
            <pc:docMk/>
            <pc:sldMk cId="3926250127" sldId="293"/>
            <ac:spMk id="2" creationId="{A60568CF-C4D3-B975-5955-19FFA68EF212}"/>
          </ac:spMkLst>
        </pc:spChg>
        <pc:spChg chg="mod">
          <ac:chgData name="Laura Sykes" userId="93f64f4e-a65f-4096-be5c-9961da07db72" providerId="ADAL" clId="{05B78054-8761-40B7-BB63-66FE024CF4A4}" dt="2026-02-23T16:37:30.232" v="4442" actId="27636"/>
          <ac:spMkLst>
            <pc:docMk/>
            <pc:sldMk cId="3926250127" sldId="293"/>
            <ac:spMk id="3" creationId="{DEB09C4C-47B4-1E4C-81DC-61956E031FED}"/>
          </ac:spMkLst>
        </pc:spChg>
        <pc:picChg chg="add mod">
          <ac:chgData name="Laura Sykes" userId="93f64f4e-a65f-4096-be5c-9961da07db72" providerId="ADAL" clId="{05B78054-8761-40B7-BB63-66FE024CF4A4}" dt="2026-02-23T16:37:40.689" v="4445" actId="1076"/>
          <ac:picMkLst>
            <pc:docMk/>
            <pc:sldMk cId="3926250127" sldId="293"/>
            <ac:picMk id="5" creationId="{DF5AC6F2-6EAF-C7DE-0D30-7ABD0981B95E}"/>
          </ac:picMkLst>
        </pc:picChg>
      </pc:sldChg>
      <pc:sldChg chg="addSp delSp modSp new mod setBg">
        <pc:chgData name="Laura Sykes" userId="93f64f4e-a65f-4096-be5c-9961da07db72" providerId="ADAL" clId="{05B78054-8761-40B7-BB63-66FE024CF4A4}" dt="2026-02-25T18:37:26.689" v="4623" actId="26606"/>
        <pc:sldMkLst>
          <pc:docMk/>
          <pc:sldMk cId="2807272033" sldId="294"/>
        </pc:sldMkLst>
        <pc:spChg chg="mod">
          <ac:chgData name="Laura Sykes" userId="93f64f4e-a65f-4096-be5c-9961da07db72" providerId="ADAL" clId="{05B78054-8761-40B7-BB63-66FE024CF4A4}" dt="2026-02-25T18:37:26.689" v="4623" actId="26606"/>
          <ac:spMkLst>
            <pc:docMk/>
            <pc:sldMk cId="2807272033" sldId="294"/>
            <ac:spMk id="2" creationId="{F0156A2D-D111-F8A7-226F-2DD43786C186}"/>
          </ac:spMkLst>
        </pc:spChg>
        <pc:spChg chg="mod">
          <ac:chgData name="Laura Sykes" userId="93f64f4e-a65f-4096-be5c-9961da07db72" providerId="ADAL" clId="{05B78054-8761-40B7-BB63-66FE024CF4A4}" dt="2026-02-25T18:37:26.689" v="4623" actId="26606"/>
          <ac:spMkLst>
            <pc:docMk/>
            <pc:sldMk cId="2807272033" sldId="294"/>
            <ac:spMk id="3" creationId="{7E08959F-7406-D093-2812-BC6C60714E86}"/>
          </ac:spMkLst>
        </pc:spChg>
        <pc:spChg chg="add">
          <ac:chgData name="Laura Sykes" userId="93f64f4e-a65f-4096-be5c-9961da07db72" providerId="ADAL" clId="{05B78054-8761-40B7-BB63-66FE024CF4A4}" dt="2026-02-25T18:37:26.689" v="4623" actId="26606"/>
          <ac:spMkLst>
            <pc:docMk/>
            <pc:sldMk cId="2807272033" sldId="294"/>
            <ac:spMk id="12" creationId="{743AA782-23D1-4521-8CAD-47662984AA08}"/>
          </ac:spMkLst>
        </pc:spChg>
        <pc:spChg chg="add">
          <ac:chgData name="Laura Sykes" userId="93f64f4e-a65f-4096-be5c-9961da07db72" providerId="ADAL" clId="{05B78054-8761-40B7-BB63-66FE024CF4A4}" dt="2026-02-25T18:37:26.689" v="4623" actId="26606"/>
          <ac:spMkLst>
            <pc:docMk/>
            <pc:sldMk cId="2807272033" sldId="294"/>
            <ac:spMk id="14" creationId="{650D18FE-0824-4A46-B22C-A86B52E5780A}"/>
          </ac:spMkLst>
        </pc:spChg>
        <pc:picChg chg="add mod">
          <ac:chgData name="Laura Sykes" userId="93f64f4e-a65f-4096-be5c-9961da07db72" providerId="ADAL" clId="{05B78054-8761-40B7-BB63-66FE024CF4A4}" dt="2026-02-25T18:37:26.689" v="4623" actId="26606"/>
          <ac:picMkLst>
            <pc:docMk/>
            <pc:sldMk cId="2807272033" sldId="294"/>
            <ac:picMk id="7" creationId="{53E2892D-E587-93B2-FDD2-BE260B8081EA}"/>
          </ac:picMkLst>
        </pc:picChg>
      </pc:sldChg>
      <pc:sldChg chg="addSp delSp modSp new mod setBg">
        <pc:chgData name="Laura Sykes" userId="93f64f4e-a65f-4096-be5c-9961da07db72" providerId="ADAL" clId="{05B78054-8761-40B7-BB63-66FE024CF4A4}" dt="2026-02-25T18:42:00.618" v="4654" actId="26606"/>
        <pc:sldMkLst>
          <pc:docMk/>
          <pc:sldMk cId="1477057732" sldId="295"/>
        </pc:sldMkLst>
        <pc:spChg chg="mod">
          <ac:chgData name="Laura Sykes" userId="93f64f4e-a65f-4096-be5c-9961da07db72" providerId="ADAL" clId="{05B78054-8761-40B7-BB63-66FE024CF4A4}" dt="2026-02-25T18:37:34.600" v="4626" actId="26606"/>
          <ac:spMkLst>
            <pc:docMk/>
            <pc:sldMk cId="1477057732" sldId="295"/>
            <ac:spMk id="2" creationId="{577447B0-6E6E-2A80-1EE7-3C37AA07A03B}"/>
          </ac:spMkLst>
        </pc:spChg>
        <pc:spChg chg="mod">
          <ac:chgData name="Laura Sykes" userId="93f64f4e-a65f-4096-be5c-9961da07db72" providerId="ADAL" clId="{05B78054-8761-40B7-BB63-66FE024CF4A4}" dt="2026-02-25T18:37:34.600" v="4626" actId="26606"/>
          <ac:spMkLst>
            <pc:docMk/>
            <pc:sldMk cId="1477057732" sldId="295"/>
            <ac:spMk id="3" creationId="{80EFB11E-FEE0-DF62-ED32-1A3835F53EDD}"/>
          </ac:spMkLst>
        </pc:spChg>
        <pc:spChg chg="add del mod">
          <ac:chgData name="Laura Sykes" userId="93f64f4e-a65f-4096-be5c-9961da07db72" providerId="ADAL" clId="{05B78054-8761-40B7-BB63-66FE024CF4A4}" dt="2026-02-25T18:41:57.088" v="4653" actId="478"/>
          <ac:spMkLst>
            <pc:docMk/>
            <pc:sldMk cId="1477057732" sldId="295"/>
            <ac:spMk id="6" creationId="{786A7217-69E4-C966-01C9-DE0E3EA43F45}"/>
          </ac:spMkLst>
        </pc:spChg>
        <pc:spChg chg="add del">
          <ac:chgData name="Laura Sykes" userId="93f64f4e-a65f-4096-be5c-9961da07db72" providerId="ADAL" clId="{05B78054-8761-40B7-BB63-66FE024CF4A4}" dt="2026-02-25T18:42:00.618" v="4654" actId="26606"/>
          <ac:spMkLst>
            <pc:docMk/>
            <pc:sldMk cId="1477057732" sldId="295"/>
            <ac:spMk id="11" creationId="{743AA782-23D1-4521-8CAD-47662984AA08}"/>
          </ac:spMkLst>
        </pc:spChg>
        <pc:spChg chg="add del">
          <ac:chgData name="Laura Sykes" userId="93f64f4e-a65f-4096-be5c-9961da07db72" providerId="ADAL" clId="{05B78054-8761-40B7-BB63-66FE024CF4A4}" dt="2026-02-25T18:42:00.618" v="4654" actId="26606"/>
          <ac:spMkLst>
            <pc:docMk/>
            <pc:sldMk cId="1477057732" sldId="295"/>
            <ac:spMk id="13" creationId="{650D18FE-0824-4A46-B22C-A86B52E5780A}"/>
          </ac:spMkLst>
        </pc:spChg>
        <pc:spChg chg="add">
          <ac:chgData name="Laura Sykes" userId="93f64f4e-a65f-4096-be5c-9961da07db72" providerId="ADAL" clId="{05B78054-8761-40B7-BB63-66FE024CF4A4}" dt="2026-02-25T18:42:00.618" v="4654" actId="26606"/>
          <ac:spMkLst>
            <pc:docMk/>
            <pc:sldMk cId="1477057732" sldId="295"/>
            <ac:spMk id="18" creationId="{743AA782-23D1-4521-8CAD-47662984AA08}"/>
          </ac:spMkLst>
        </pc:spChg>
        <pc:spChg chg="add">
          <ac:chgData name="Laura Sykes" userId="93f64f4e-a65f-4096-be5c-9961da07db72" providerId="ADAL" clId="{05B78054-8761-40B7-BB63-66FE024CF4A4}" dt="2026-02-25T18:42:00.618" v="4654" actId="26606"/>
          <ac:spMkLst>
            <pc:docMk/>
            <pc:sldMk cId="1477057732" sldId="295"/>
            <ac:spMk id="20" creationId="{650D18FE-0824-4A46-B22C-A86B52E5780A}"/>
          </ac:spMkLst>
        </pc:spChg>
        <pc:picChg chg="add mod">
          <ac:chgData name="Laura Sykes" userId="93f64f4e-a65f-4096-be5c-9961da07db72" providerId="ADAL" clId="{05B78054-8761-40B7-BB63-66FE024CF4A4}" dt="2026-02-25T18:37:34.600" v="4626" actId="26606"/>
          <ac:picMkLst>
            <pc:docMk/>
            <pc:sldMk cId="1477057732" sldId="295"/>
            <ac:picMk id="5" creationId="{10E5124F-602D-B0B4-6C3D-8302958F4A88}"/>
          </ac:picMkLst>
        </pc:picChg>
      </pc:sldChg>
      <pc:sldChg chg="addSp delSp modSp new mod setBg">
        <pc:chgData name="Laura Sykes" userId="93f64f4e-a65f-4096-be5c-9961da07db72" providerId="ADAL" clId="{05B78054-8761-40B7-BB63-66FE024CF4A4}" dt="2026-02-25T18:37:42.129" v="4627" actId="26606"/>
        <pc:sldMkLst>
          <pc:docMk/>
          <pc:sldMk cId="2755034702" sldId="296"/>
        </pc:sldMkLst>
        <pc:spChg chg="mod">
          <ac:chgData name="Laura Sykes" userId="93f64f4e-a65f-4096-be5c-9961da07db72" providerId="ADAL" clId="{05B78054-8761-40B7-BB63-66FE024CF4A4}" dt="2026-02-25T18:37:42.129" v="4627" actId="26606"/>
          <ac:spMkLst>
            <pc:docMk/>
            <pc:sldMk cId="2755034702" sldId="296"/>
            <ac:spMk id="2" creationId="{AB9D1903-3ED6-E53C-9B24-697FF6F13004}"/>
          </ac:spMkLst>
        </pc:spChg>
        <pc:spChg chg="del mod">
          <ac:chgData name="Laura Sykes" userId="93f64f4e-a65f-4096-be5c-9961da07db72" providerId="ADAL" clId="{05B78054-8761-40B7-BB63-66FE024CF4A4}" dt="2026-02-25T18:37:42.129" v="4627" actId="26606"/>
          <ac:spMkLst>
            <pc:docMk/>
            <pc:sldMk cId="2755034702" sldId="296"/>
            <ac:spMk id="3" creationId="{58EC4643-86BD-957A-B120-6A162B4C7E0A}"/>
          </ac:spMkLst>
        </pc:spChg>
        <pc:spChg chg="add">
          <ac:chgData name="Laura Sykes" userId="93f64f4e-a65f-4096-be5c-9961da07db72" providerId="ADAL" clId="{05B78054-8761-40B7-BB63-66FE024CF4A4}" dt="2026-02-25T18:37:42.129" v="4627" actId="26606"/>
          <ac:spMkLst>
            <pc:docMk/>
            <pc:sldMk cId="2755034702" sldId="296"/>
            <ac:spMk id="10" creationId="{B50AB553-2A96-4A92-96F2-93548E096954}"/>
          </ac:spMkLst>
        </pc:spChg>
        <pc:graphicFrameChg chg="add">
          <ac:chgData name="Laura Sykes" userId="93f64f4e-a65f-4096-be5c-9961da07db72" providerId="ADAL" clId="{05B78054-8761-40B7-BB63-66FE024CF4A4}" dt="2026-02-25T18:37:42.129" v="4627" actId="26606"/>
          <ac:graphicFrameMkLst>
            <pc:docMk/>
            <pc:sldMk cId="2755034702" sldId="296"/>
            <ac:graphicFrameMk id="5" creationId="{F09805DD-7C7C-DD55-9750-CB5010670C60}"/>
          </ac:graphicFrameMkLst>
        </pc:graphicFrameChg>
        <pc:picChg chg="add">
          <ac:chgData name="Laura Sykes" userId="93f64f4e-a65f-4096-be5c-9961da07db72" providerId="ADAL" clId="{05B78054-8761-40B7-BB63-66FE024CF4A4}" dt="2026-02-25T18:37:42.129" v="4627" actId="26606"/>
          <ac:picMkLst>
            <pc:docMk/>
            <pc:sldMk cId="2755034702" sldId="296"/>
            <ac:picMk id="6" creationId="{DC3FB185-34FD-1B2B-AE49-2E68DCA7335D}"/>
          </ac:picMkLst>
        </pc:picChg>
      </pc:sldChg>
      <pc:sldChg chg="addSp delSp modSp new mod setBg">
        <pc:chgData name="Laura Sykes" userId="93f64f4e-a65f-4096-be5c-9961da07db72" providerId="ADAL" clId="{05B78054-8761-40B7-BB63-66FE024CF4A4}" dt="2026-02-25T18:37:47.372" v="4628" actId="26606"/>
        <pc:sldMkLst>
          <pc:docMk/>
          <pc:sldMk cId="672202904" sldId="297"/>
        </pc:sldMkLst>
        <pc:spChg chg="mod">
          <ac:chgData name="Laura Sykes" userId="93f64f4e-a65f-4096-be5c-9961da07db72" providerId="ADAL" clId="{05B78054-8761-40B7-BB63-66FE024CF4A4}" dt="2026-02-25T18:37:47.372" v="4628" actId="26606"/>
          <ac:spMkLst>
            <pc:docMk/>
            <pc:sldMk cId="672202904" sldId="297"/>
            <ac:spMk id="2" creationId="{DCB98C89-8440-B1F0-F75F-50490AF504A1}"/>
          </ac:spMkLst>
        </pc:spChg>
        <pc:spChg chg="del mod">
          <ac:chgData name="Laura Sykes" userId="93f64f4e-a65f-4096-be5c-9961da07db72" providerId="ADAL" clId="{05B78054-8761-40B7-BB63-66FE024CF4A4}" dt="2026-02-25T18:37:47.372" v="4628" actId="26606"/>
          <ac:spMkLst>
            <pc:docMk/>
            <pc:sldMk cId="672202904" sldId="297"/>
            <ac:spMk id="3" creationId="{FDD77B2A-BA87-819D-98B6-F535E95A4C34}"/>
          </ac:spMkLst>
        </pc:spChg>
        <pc:spChg chg="add">
          <ac:chgData name="Laura Sykes" userId="93f64f4e-a65f-4096-be5c-9961da07db72" providerId="ADAL" clId="{05B78054-8761-40B7-BB63-66FE024CF4A4}" dt="2026-02-25T18:37:47.372" v="4628" actId="26606"/>
          <ac:spMkLst>
            <pc:docMk/>
            <pc:sldMk cId="672202904" sldId="297"/>
            <ac:spMk id="10" creationId="{B50AB553-2A96-4A92-96F2-93548E096954}"/>
          </ac:spMkLst>
        </pc:spChg>
        <pc:graphicFrameChg chg="add">
          <ac:chgData name="Laura Sykes" userId="93f64f4e-a65f-4096-be5c-9961da07db72" providerId="ADAL" clId="{05B78054-8761-40B7-BB63-66FE024CF4A4}" dt="2026-02-25T18:37:47.372" v="4628" actId="26606"/>
          <ac:graphicFrameMkLst>
            <pc:docMk/>
            <pc:sldMk cId="672202904" sldId="297"/>
            <ac:graphicFrameMk id="5" creationId="{00701090-2D6C-8F10-7917-64EEF88F0AB5}"/>
          </ac:graphicFrameMkLst>
        </pc:graphicFrameChg>
        <pc:picChg chg="add">
          <ac:chgData name="Laura Sykes" userId="93f64f4e-a65f-4096-be5c-9961da07db72" providerId="ADAL" clId="{05B78054-8761-40B7-BB63-66FE024CF4A4}" dt="2026-02-25T18:37:47.372" v="4628" actId="26606"/>
          <ac:picMkLst>
            <pc:docMk/>
            <pc:sldMk cId="672202904" sldId="297"/>
            <ac:picMk id="6" creationId="{B668C5D5-D7B4-DC12-CC64-DEACF7F6D5EE}"/>
          </ac:picMkLst>
        </pc:picChg>
      </pc:sldChg>
      <pc:sldChg chg="addSp delSp modSp new mod setBg">
        <pc:chgData name="Laura Sykes" userId="93f64f4e-a65f-4096-be5c-9961da07db72" providerId="ADAL" clId="{05B78054-8761-40B7-BB63-66FE024CF4A4}" dt="2026-02-25T18:37:54.576" v="4629" actId="26606"/>
        <pc:sldMkLst>
          <pc:docMk/>
          <pc:sldMk cId="1613589475" sldId="298"/>
        </pc:sldMkLst>
        <pc:spChg chg="mod">
          <ac:chgData name="Laura Sykes" userId="93f64f4e-a65f-4096-be5c-9961da07db72" providerId="ADAL" clId="{05B78054-8761-40B7-BB63-66FE024CF4A4}" dt="2026-02-25T18:37:54.576" v="4629" actId="26606"/>
          <ac:spMkLst>
            <pc:docMk/>
            <pc:sldMk cId="1613589475" sldId="298"/>
            <ac:spMk id="3" creationId="{189D420D-D2C8-E87B-4EE6-9247ABC53236}"/>
          </ac:spMkLst>
        </pc:spChg>
        <pc:spChg chg="add">
          <ac:chgData name="Laura Sykes" userId="93f64f4e-a65f-4096-be5c-9961da07db72" providerId="ADAL" clId="{05B78054-8761-40B7-BB63-66FE024CF4A4}" dt="2026-02-25T18:37:54.576" v="4629" actId="26606"/>
          <ac:spMkLst>
            <pc:docMk/>
            <pc:sldMk cId="1613589475" sldId="298"/>
            <ac:spMk id="10" creationId="{743AA782-23D1-4521-8CAD-47662984AA08}"/>
          </ac:spMkLst>
        </pc:spChg>
        <pc:spChg chg="add">
          <ac:chgData name="Laura Sykes" userId="93f64f4e-a65f-4096-be5c-9961da07db72" providerId="ADAL" clId="{05B78054-8761-40B7-BB63-66FE024CF4A4}" dt="2026-02-25T18:37:54.576" v="4629" actId="26606"/>
          <ac:spMkLst>
            <pc:docMk/>
            <pc:sldMk cId="1613589475" sldId="298"/>
            <ac:spMk id="12" creationId="{650D18FE-0824-4A46-B22C-A86B52E5780A}"/>
          </ac:spMkLst>
        </pc:spChg>
        <pc:picChg chg="add mod">
          <ac:chgData name="Laura Sykes" userId="93f64f4e-a65f-4096-be5c-9961da07db72" providerId="ADAL" clId="{05B78054-8761-40B7-BB63-66FE024CF4A4}" dt="2026-02-25T18:37:54.576" v="4629" actId="26606"/>
          <ac:picMkLst>
            <pc:docMk/>
            <pc:sldMk cId="1613589475" sldId="298"/>
            <ac:picMk id="5" creationId="{A3EBABD6-0630-1F7F-6E24-99A2631F2B9B}"/>
          </ac:picMkLst>
        </pc:picChg>
      </pc:sldChg>
      <pc:sldChg chg="addSp delSp modSp new mod setBg">
        <pc:chgData name="Laura Sykes" userId="93f64f4e-a65f-4096-be5c-9961da07db72" providerId="ADAL" clId="{05B78054-8761-40B7-BB63-66FE024CF4A4}" dt="2026-02-25T18:33:33.105" v="4592" actId="26606"/>
        <pc:sldMkLst>
          <pc:docMk/>
          <pc:sldMk cId="896270112" sldId="299"/>
        </pc:sldMkLst>
        <pc:spChg chg="mod">
          <ac:chgData name="Laura Sykes" userId="93f64f4e-a65f-4096-be5c-9961da07db72" providerId="ADAL" clId="{05B78054-8761-40B7-BB63-66FE024CF4A4}" dt="2026-02-25T18:33:33.105" v="4592" actId="26606"/>
          <ac:spMkLst>
            <pc:docMk/>
            <pc:sldMk cId="896270112" sldId="299"/>
            <ac:spMk id="2" creationId="{1E92BEB7-25EA-E2FD-4730-CA0F5C1CA497}"/>
          </ac:spMkLst>
        </pc:spChg>
        <pc:spChg chg="mod ord">
          <ac:chgData name="Laura Sykes" userId="93f64f4e-a65f-4096-be5c-9961da07db72" providerId="ADAL" clId="{05B78054-8761-40B7-BB63-66FE024CF4A4}" dt="2026-02-25T18:33:33.105" v="4592" actId="26606"/>
          <ac:spMkLst>
            <pc:docMk/>
            <pc:sldMk cId="896270112" sldId="299"/>
            <ac:spMk id="3" creationId="{6FBE65CE-0606-7DFC-6C55-DE47ADEF7BE5}"/>
          </ac:spMkLst>
        </pc:spChg>
        <pc:spChg chg="add del mod">
          <ac:chgData name="Laura Sykes" userId="93f64f4e-a65f-4096-be5c-9961da07db72" providerId="ADAL" clId="{05B78054-8761-40B7-BB63-66FE024CF4A4}" dt="2026-02-25T17:15:55.447" v="4499" actId="478"/>
          <ac:spMkLst>
            <pc:docMk/>
            <pc:sldMk cId="896270112" sldId="299"/>
            <ac:spMk id="6" creationId="{30D11F2F-518A-546E-7D0C-56111ECC06C1}"/>
          </ac:spMkLst>
        </pc:spChg>
        <pc:spChg chg="add del">
          <ac:chgData name="Laura Sykes" userId="93f64f4e-a65f-4096-be5c-9961da07db72" providerId="ADAL" clId="{05B78054-8761-40B7-BB63-66FE024CF4A4}" dt="2026-02-25T18:33:33.103" v="4591" actId="26606"/>
          <ac:spMkLst>
            <pc:docMk/>
            <pc:sldMk cId="896270112" sldId="299"/>
            <ac:spMk id="10" creationId="{45D37F4E-DDB4-456B-97E0-9937730A039F}"/>
          </ac:spMkLst>
        </pc:spChg>
        <pc:spChg chg="add del">
          <ac:chgData name="Laura Sykes" userId="93f64f4e-a65f-4096-be5c-9961da07db72" providerId="ADAL" clId="{05B78054-8761-40B7-BB63-66FE024CF4A4}" dt="2026-02-25T17:15:49.969" v="4495" actId="26606"/>
          <ac:spMkLst>
            <pc:docMk/>
            <pc:sldMk cId="896270112" sldId="299"/>
            <ac:spMk id="11" creationId="{45D37F4E-DDB4-456B-97E0-9937730A039F}"/>
          </ac:spMkLst>
        </pc:spChg>
        <pc:spChg chg="add del">
          <ac:chgData name="Laura Sykes" userId="93f64f4e-a65f-4096-be5c-9961da07db72" providerId="ADAL" clId="{05B78054-8761-40B7-BB63-66FE024CF4A4}" dt="2026-02-25T18:33:33.103" v="4591" actId="26606"/>
          <ac:spMkLst>
            <pc:docMk/>
            <pc:sldMk cId="896270112" sldId="299"/>
            <ac:spMk id="12" creationId="{B2DD41CD-8F47-4F56-AD12-4E2FF7696987}"/>
          </ac:spMkLst>
        </pc:spChg>
        <pc:spChg chg="add del">
          <ac:chgData name="Laura Sykes" userId="93f64f4e-a65f-4096-be5c-9961da07db72" providerId="ADAL" clId="{05B78054-8761-40B7-BB63-66FE024CF4A4}" dt="2026-02-25T17:15:49.969" v="4495" actId="26606"/>
          <ac:spMkLst>
            <pc:docMk/>
            <pc:sldMk cId="896270112" sldId="299"/>
            <ac:spMk id="13" creationId="{B2DD41CD-8F47-4F56-AD12-4E2FF7696987}"/>
          </ac:spMkLst>
        </pc:spChg>
        <pc:spChg chg="add">
          <ac:chgData name="Laura Sykes" userId="93f64f4e-a65f-4096-be5c-9961da07db72" providerId="ADAL" clId="{05B78054-8761-40B7-BB63-66FE024CF4A4}" dt="2026-02-25T18:33:33.105" v="4592" actId="26606"/>
          <ac:spMkLst>
            <pc:docMk/>
            <pc:sldMk cId="896270112" sldId="299"/>
            <ac:spMk id="14" creationId="{743AA782-23D1-4521-8CAD-47662984AA08}"/>
          </ac:spMkLst>
        </pc:spChg>
        <pc:spChg chg="add">
          <ac:chgData name="Laura Sykes" userId="93f64f4e-a65f-4096-be5c-9961da07db72" providerId="ADAL" clId="{05B78054-8761-40B7-BB63-66FE024CF4A4}" dt="2026-02-25T18:33:33.105" v="4592" actId="26606"/>
          <ac:spMkLst>
            <pc:docMk/>
            <pc:sldMk cId="896270112" sldId="299"/>
            <ac:spMk id="15" creationId="{71877DBC-BB60-40F0-AC93-2ACDBAAE60CE}"/>
          </ac:spMkLst>
        </pc:spChg>
        <pc:picChg chg="add mod ord">
          <ac:chgData name="Laura Sykes" userId="93f64f4e-a65f-4096-be5c-9961da07db72" providerId="ADAL" clId="{05B78054-8761-40B7-BB63-66FE024CF4A4}" dt="2026-02-25T18:33:33.105" v="4592" actId="26606"/>
          <ac:picMkLst>
            <pc:docMk/>
            <pc:sldMk cId="896270112" sldId="299"/>
            <ac:picMk id="5" creationId="{17497F53-1FAC-CC8C-0EE0-3A8726B42398}"/>
          </ac:picMkLst>
        </pc:picChg>
      </pc:sldChg>
      <pc:sldChg chg="addSp delSp modSp new mod setBg">
        <pc:chgData name="Laura Sykes" userId="93f64f4e-a65f-4096-be5c-9961da07db72" providerId="ADAL" clId="{05B78054-8761-40B7-BB63-66FE024CF4A4}" dt="2026-02-26T14:54:46.203" v="4692" actId="14100"/>
        <pc:sldMkLst>
          <pc:docMk/>
          <pc:sldMk cId="3526829083" sldId="300"/>
        </pc:sldMkLst>
        <pc:spChg chg="mod">
          <ac:chgData name="Laura Sykes" userId="93f64f4e-a65f-4096-be5c-9961da07db72" providerId="ADAL" clId="{05B78054-8761-40B7-BB63-66FE024CF4A4}" dt="2026-02-26T14:53:54.014" v="4688" actId="26606"/>
          <ac:spMkLst>
            <pc:docMk/>
            <pc:sldMk cId="3526829083" sldId="300"/>
            <ac:spMk id="2" creationId="{6047CBA2-6A55-8B00-B16E-B2E5893F2BE7}"/>
          </ac:spMkLst>
        </pc:spChg>
        <pc:spChg chg="del">
          <ac:chgData name="Laura Sykes" userId="93f64f4e-a65f-4096-be5c-9961da07db72" providerId="ADAL" clId="{05B78054-8761-40B7-BB63-66FE024CF4A4}" dt="2026-02-26T14:50:59.851" v="4662"/>
          <ac:spMkLst>
            <pc:docMk/>
            <pc:sldMk cId="3526829083" sldId="300"/>
            <ac:spMk id="3" creationId="{6A2EA903-FF11-4902-8448-1DB88B160FA0}"/>
          </ac:spMkLst>
        </pc:spChg>
        <pc:spChg chg="add mod">
          <ac:chgData name="Laura Sykes" userId="93f64f4e-a65f-4096-be5c-9961da07db72" providerId="ADAL" clId="{05B78054-8761-40B7-BB63-66FE024CF4A4}" dt="2026-02-26T14:51:09.985" v="4663" actId="478"/>
          <ac:spMkLst>
            <pc:docMk/>
            <pc:sldMk cId="3526829083" sldId="300"/>
            <ac:spMk id="5" creationId="{E6B380E1-99CD-36DA-D469-9CD0B2D19645}"/>
          </ac:spMkLst>
        </pc:spChg>
        <pc:spChg chg="add mod">
          <ac:chgData name="Laura Sykes" userId="93f64f4e-a65f-4096-be5c-9961da07db72" providerId="ADAL" clId="{05B78054-8761-40B7-BB63-66FE024CF4A4}" dt="2026-02-26T14:51:18.465" v="4666" actId="478"/>
          <ac:spMkLst>
            <pc:docMk/>
            <pc:sldMk cId="3526829083" sldId="300"/>
            <ac:spMk id="6" creationId="{30835CC9-5E69-77B8-26A0-18FC3E3E6ED2}"/>
          </ac:spMkLst>
        </pc:spChg>
        <pc:spChg chg="add del mod">
          <ac:chgData name="Laura Sykes" userId="93f64f4e-a65f-4096-be5c-9961da07db72" providerId="ADAL" clId="{05B78054-8761-40B7-BB63-66FE024CF4A4}" dt="2026-02-26T14:53:40.970" v="4685" actId="22"/>
          <ac:spMkLst>
            <pc:docMk/>
            <pc:sldMk cId="3526829083" sldId="300"/>
            <ac:spMk id="7" creationId="{81DBACB7-A705-1782-6716-4298DD633536}"/>
          </ac:spMkLst>
        </pc:spChg>
        <pc:spChg chg="add del">
          <ac:chgData name="Laura Sykes" userId="93f64f4e-a65f-4096-be5c-9961da07db72" providerId="ADAL" clId="{05B78054-8761-40B7-BB63-66FE024CF4A4}" dt="2026-02-26T14:53:27.323" v="4683" actId="26606"/>
          <ac:spMkLst>
            <pc:docMk/>
            <pc:sldMk cId="3526829083" sldId="300"/>
            <ac:spMk id="14" creationId="{D4771268-CB57-404A-9271-370EB28F6090}"/>
          </ac:spMkLst>
        </pc:spChg>
        <pc:spChg chg="add del">
          <ac:chgData name="Laura Sykes" userId="93f64f4e-a65f-4096-be5c-9961da07db72" providerId="ADAL" clId="{05B78054-8761-40B7-BB63-66FE024CF4A4}" dt="2026-02-26T14:54:01.966" v="4690" actId="26606"/>
          <ac:spMkLst>
            <pc:docMk/>
            <pc:sldMk cId="3526829083" sldId="300"/>
            <ac:spMk id="16" creationId="{D4771268-CB57-404A-9271-370EB28F6090}"/>
          </ac:spMkLst>
        </pc:spChg>
        <pc:spChg chg="add">
          <ac:chgData name="Laura Sykes" userId="93f64f4e-a65f-4096-be5c-9961da07db72" providerId="ADAL" clId="{05B78054-8761-40B7-BB63-66FE024CF4A4}" dt="2026-02-26T14:54:01.966" v="4690" actId="26606"/>
          <ac:spMkLst>
            <pc:docMk/>
            <pc:sldMk cId="3526829083" sldId="300"/>
            <ac:spMk id="21" creationId="{D4771268-CB57-404A-9271-370EB28F6090}"/>
          </ac:spMkLst>
        </pc:spChg>
        <pc:graphicFrameChg chg="add del mod">
          <ac:chgData name="Laura Sykes" userId="93f64f4e-a65f-4096-be5c-9961da07db72" providerId="ADAL" clId="{05B78054-8761-40B7-BB63-66FE024CF4A4}" dt="2026-02-26T14:51:24.014" v="4668" actId="478"/>
          <ac:graphicFrameMkLst>
            <pc:docMk/>
            <pc:sldMk cId="3526829083" sldId="300"/>
            <ac:graphicFrameMk id="4" creationId="{B6AB7D82-DAEF-0442-46F2-C81831C72F53}"/>
          </ac:graphicFrameMkLst>
        </pc:graphicFrameChg>
        <pc:picChg chg="add del mod ord">
          <ac:chgData name="Laura Sykes" userId="93f64f4e-a65f-4096-be5c-9961da07db72" providerId="ADAL" clId="{05B78054-8761-40B7-BB63-66FE024CF4A4}" dt="2026-02-26T14:53:37.963" v="4684" actId="22"/>
          <ac:picMkLst>
            <pc:docMk/>
            <pc:sldMk cId="3526829083" sldId="300"/>
            <ac:picMk id="9" creationId="{586CCD37-0128-079E-B0E4-DAF46F87D9F2}"/>
          </ac:picMkLst>
        </pc:picChg>
        <pc:picChg chg="add mod ord">
          <ac:chgData name="Laura Sykes" userId="93f64f4e-a65f-4096-be5c-9961da07db72" providerId="ADAL" clId="{05B78054-8761-40B7-BB63-66FE024CF4A4}" dt="2026-02-26T14:54:46.203" v="4692" actId="14100"/>
          <ac:picMkLst>
            <pc:docMk/>
            <pc:sldMk cId="3526829083" sldId="300"/>
            <ac:picMk id="11" creationId="{E62A44E5-DB8C-3CC9-051A-EC873C15C771}"/>
          </ac:picMkLst>
        </pc:picChg>
        <pc:picChg chg="add del mod">
          <ac:chgData name="Laura Sykes" userId="93f64f4e-a65f-4096-be5c-9961da07db72" providerId="ADAL" clId="{05B78054-8761-40B7-BB63-66FE024CF4A4}" dt="2026-02-26T14:51:24.014" v="4668" actId="478"/>
          <ac:picMkLst>
            <pc:docMk/>
            <pc:sldMk cId="3526829083" sldId="300"/>
            <ac:picMk id="2049" creationId="{0B4EDC64-9E77-E934-13CC-F5215CBFEA20}"/>
          </ac:picMkLst>
        </pc:picChg>
        <pc:picChg chg="add del mod">
          <ac:chgData name="Laura Sykes" userId="93f64f4e-a65f-4096-be5c-9961da07db72" providerId="ADAL" clId="{05B78054-8761-40B7-BB63-66FE024CF4A4}" dt="2026-02-26T14:51:24.014" v="4668" actId="478"/>
          <ac:picMkLst>
            <pc:docMk/>
            <pc:sldMk cId="3526829083" sldId="300"/>
            <ac:picMk id="2050" creationId="{A4D0B449-AE8F-F22A-0C90-145934588054}"/>
          </ac:picMkLst>
        </pc:picChg>
        <pc:picChg chg="add del mod">
          <ac:chgData name="Laura Sykes" userId="93f64f4e-a65f-4096-be5c-9961da07db72" providerId="ADAL" clId="{05B78054-8761-40B7-BB63-66FE024CF4A4}" dt="2026-02-26T14:51:24.014" v="4668" actId="478"/>
          <ac:picMkLst>
            <pc:docMk/>
            <pc:sldMk cId="3526829083" sldId="300"/>
            <ac:picMk id="2051" creationId="{1EFC93A5-A5A9-3020-4C18-AB9757C982E9}"/>
          </ac:picMkLst>
        </pc:picChg>
        <pc:picChg chg="add del mod">
          <ac:chgData name="Laura Sykes" userId="93f64f4e-a65f-4096-be5c-9961da07db72" providerId="ADAL" clId="{05B78054-8761-40B7-BB63-66FE024CF4A4}" dt="2026-02-26T14:51:24.014" v="4668" actId="478"/>
          <ac:picMkLst>
            <pc:docMk/>
            <pc:sldMk cId="3526829083" sldId="300"/>
            <ac:picMk id="2052" creationId="{19B1157F-33E3-3204-CE0B-D3BFAD46F87A}"/>
          </ac:picMkLst>
        </pc:picChg>
        <pc:picChg chg="add del mod">
          <ac:chgData name="Laura Sykes" userId="93f64f4e-a65f-4096-be5c-9961da07db72" providerId="ADAL" clId="{05B78054-8761-40B7-BB63-66FE024CF4A4}" dt="2026-02-26T14:51:24.014" v="4668" actId="478"/>
          <ac:picMkLst>
            <pc:docMk/>
            <pc:sldMk cId="3526829083" sldId="300"/>
            <ac:picMk id="2053" creationId="{2221DA6D-9094-15D6-D975-940E564C34C9}"/>
          </ac:picMkLst>
        </pc:picChg>
        <pc:picChg chg="add del mod">
          <ac:chgData name="Laura Sykes" userId="93f64f4e-a65f-4096-be5c-9961da07db72" providerId="ADAL" clId="{05B78054-8761-40B7-BB63-66FE024CF4A4}" dt="2026-02-26T14:51:24.014" v="4668" actId="478"/>
          <ac:picMkLst>
            <pc:docMk/>
            <pc:sldMk cId="3526829083" sldId="300"/>
            <ac:picMk id="2054" creationId="{E298BD96-36FE-C18C-BFAF-ACCEA6AC7191}"/>
          </ac:picMkLst>
        </pc:pic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hyperlink" Target="https://www.oxpcf.org.uk/ordinarilyavailableprovision" TargetMode="External"/></Relationships>
</file>

<file path=ppt/diagrams/_rels/data3.xml.rels><?xml version="1.0" encoding="UTF-8" standalone="yes"?>
<Relationships xmlns="http://schemas.openxmlformats.org/package/2006/relationships"><Relationship Id="rId1" Type="http://schemas.openxmlformats.org/officeDocument/2006/relationships/hyperlink" Target="https://schools.oxfordshire.gov.uk/send-framework/sendco-framework-do/social-emotional-and-mental-health-semh" TargetMode="External"/></Relationships>
</file>

<file path=ppt/diagrams/_rels/data4.xml.rels><?xml version="1.0" encoding="UTF-8" standalone="yes"?>
<Relationships xmlns="http://schemas.openxmlformats.org/package/2006/relationships"><Relationship Id="rId3" Type="http://schemas.openxmlformats.org/officeDocument/2006/relationships/hyperlink" Target="https://www.gov.uk/guidance/mental-health-and-wellbeing-support-in-schools-and-colleges" TargetMode="External"/><Relationship Id="rId2" Type="http://schemas.openxmlformats.org/officeDocument/2006/relationships/hyperlink" Target="https://www.annafreud.org/services/services-for-families/" TargetMode="External"/><Relationship Id="rId1" Type="http://schemas.openxmlformats.org/officeDocument/2006/relationships/hyperlink" Target="https://oxfordhealth.nhs.uk/camhs/carers/" TargetMode="External"/><Relationship Id="rId4" Type="http://schemas.openxmlformats.org/officeDocument/2006/relationships/hyperlink" Target="https://www.youngminds.org.uk/" TargetMode="External"/></Relationships>
</file>

<file path=ppt/diagrams/_rels/data6.xml.rels><?xml version="1.0" encoding="UTF-8" standalone="yes"?>
<Relationships xmlns="http://schemas.openxmlformats.org/package/2006/relationships"><Relationship Id="rId2" Type="http://schemas.openxmlformats.org/officeDocument/2006/relationships/hyperlink" Target="https://www.parentkind.org.uk/for-parents/send-support-hub" TargetMode="External"/><Relationship Id="rId1" Type="http://schemas.openxmlformats.org/officeDocument/2006/relationships/hyperlink" Target="https://schools.oxfordshire.gov.uk/send-framework/sendco-framework-do/sensory-and-physical"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www.oxpcf.org.uk/ordinarilyavailableprovision"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s://schools.oxfordshire.gov.uk/send-framework/sendco-framework-do/social-emotional-and-mental-health-semh" TargetMode="External"/></Relationships>
</file>

<file path=ppt/diagrams/_rels/drawing4.xml.rels><?xml version="1.0" encoding="UTF-8" standalone="yes"?>
<Relationships xmlns="http://schemas.openxmlformats.org/package/2006/relationships"><Relationship Id="rId3" Type="http://schemas.openxmlformats.org/officeDocument/2006/relationships/hyperlink" Target="https://www.gov.uk/guidance/mental-health-and-wellbeing-support-in-schools-and-colleges" TargetMode="External"/><Relationship Id="rId2" Type="http://schemas.openxmlformats.org/officeDocument/2006/relationships/hyperlink" Target="https://www.annafreud.org/services/services-for-families/" TargetMode="External"/><Relationship Id="rId1" Type="http://schemas.openxmlformats.org/officeDocument/2006/relationships/hyperlink" Target="https://oxfordhealth.nhs.uk/camhs/carers/" TargetMode="External"/><Relationship Id="rId4" Type="http://schemas.openxmlformats.org/officeDocument/2006/relationships/hyperlink" Target="https://www.youngminds.org.uk/" TargetMode="External"/></Relationships>
</file>

<file path=ppt/diagrams/_rels/drawing6.xml.rels><?xml version="1.0" encoding="UTF-8" standalone="yes"?>
<Relationships xmlns="http://schemas.openxmlformats.org/package/2006/relationships"><Relationship Id="rId2" Type="http://schemas.openxmlformats.org/officeDocument/2006/relationships/hyperlink" Target="https://www.parentkind.org.uk/for-parents/send-support-hub" TargetMode="External"/><Relationship Id="rId1" Type="http://schemas.openxmlformats.org/officeDocument/2006/relationships/hyperlink" Target="https://schools.oxfordshire.gov.uk/send-framework/sendco-framework-do/sensory-and-physical"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D45E5A-6E72-4395-9682-040A30B92790}"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8DC6BF22-4FB1-4E60-819D-CC8DC464F9D2}">
      <dgm:prSet/>
      <dgm:spPr/>
      <dgm:t>
        <a:bodyPr/>
        <a:lstStyle/>
        <a:p>
          <a:r>
            <a:rPr lang="en-GB"/>
            <a:t>Consider the child’s date of birth and any contextual information about your child, such as attendance.</a:t>
          </a:r>
          <a:endParaRPr lang="en-US"/>
        </a:p>
      </dgm:t>
    </dgm:pt>
    <dgm:pt modelId="{C3671626-71FA-4211-AD8F-82CFF2F8F406}" type="parTrans" cxnId="{9A235C3E-2A59-4BDB-A175-6FC04FD71CC8}">
      <dgm:prSet/>
      <dgm:spPr/>
      <dgm:t>
        <a:bodyPr/>
        <a:lstStyle/>
        <a:p>
          <a:endParaRPr lang="en-US"/>
        </a:p>
      </dgm:t>
    </dgm:pt>
    <dgm:pt modelId="{74CB3711-B831-4727-AD55-EB59AE56321E}" type="sibTrans" cxnId="{9A235C3E-2A59-4BDB-A175-6FC04FD71CC8}">
      <dgm:prSet/>
      <dgm:spPr/>
      <dgm:t>
        <a:bodyPr/>
        <a:lstStyle/>
        <a:p>
          <a:endParaRPr lang="en-US"/>
        </a:p>
      </dgm:t>
    </dgm:pt>
    <dgm:pt modelId="{4AA722E9-4772-40C0-ABDB-A56F54FC03B4}">
      <dgm:prSet/>
      <dgm:spPr/>
      <dgm:t>
        <a:bodyPr/>
        <a:lstStyle/>
        <a:p>
          <a:r>
            <a:rPr lang="en-GB"/>
            <a:t>Discuss this with you as  parents / carers and agree how to support your  child. </a:t>
          </a:r>
          <a:endParaRPr lang="en-US"/>
        </a:p>
      </dgm:t>
    </dgm:pt>
    <dgm:pt modelId="{0C37DFD8-D10E-434E-872E-F72CF2944D3D}" type="parTrans" cxnId="{D8E1A927-6E1B-4637-BA5C-74B7BFEDD099}">
      <dgm:prSet/>
      <dgm:spPr/>
      <dgm:t>
        <a:bodyPr/>
        <a:lstStyle/>
        <a:p>
          <a:endParaRPr lang="en-US"/>
        </a:p>
      </dgm:t>
    </dgm:pt>
    <dgm:pt modelId="{46EE8154-FC67-488A-AD07-587238637AA7}" type="sibTrans" cxnId="{D8E1A927-6E1B-4637-BA5C-74B7BFEDD099}">
      <dgm:prSet/>
      <dgm:spPr/>
      <dgm:t>
        <a:bodyPr/>
        <a:lstStyle/>
        <a:p>
          <a:endParaRPr lang="en-US"/>
        </a:p>
      </dgm:t>
    </dgm:pt>
    <dgm:pt modelId="{FCC783A5-753E-450B-B291-99E44204872F}">
      <dgm:prSet/>
      <dgm:spPr/>
      <dgm:t>
        <a:bodyPr/>
        <a:lstStyle/>
        <a:p>
          <a:r>
            <a:rPr lang="en-GB"/>
            <a:t>Consider whether your  child may have a Special Educational Need or Disability (SEND) which requires additional  support, using the Oxfordshire SEND Framework and Toolkit.</a:t>
          </a:r>
          <a:endParaRPr lang="en-US"/>
        </a:p>
      </dgm:t>
    </dgm:pt>
    <dgm:pt modelId="{10F09E13-2272-4804-8418-34CE829000B8}" type="parTrans" cxnId="{F3BAF2F1-A53F-4FA0-9BE4-8A14138D0145}">
      <dgm:prSet/>
      <dgm:spPr/>
      <dgm:t>
        <a:bodyPr/>
        <a:lstStyle/>
        <a:p>
          <a:endParaRPr lang="en-US"/>
        </a:p>
      </dgm:t>
    </dgm:pt>
    <dgm:pt modelId="{369650FB-3CDA-4654-B01C-AA6779BE4C77}" type="sibTrans" cxnId="{F3BAF2F1-A53F-4FA0-9BE4-8A14138D0145}">
      <dgm:prSet/>
      <dgm:spPr/>
      <dgm:t>
        <a:bodyPr/>
        <a:lstStyle/>
        <a:p>
          <a:endParaRPr lang="en-US"/>
        </a:p>
      </dgm:t>
    </dgm:pt>
    <dgm:pt modelId="{59B8C1FA-63F7-4E88-8AE0-86A47C7F9863}">
      <dgm:prSet/>
      <dgm:spPr/>
      <dgm:t>
        <a:bodyPr/>
        <a:lstStyle/>
        <a:p>
          <a:r>
            <a:rPr lang="en-GB">
              <a:hlinkClick xmlns:r="http://schemas.openxmlformats.org/officeDocument/2006/relationships" r:id="rId1"/>
            </a:rPr>
            <a:t>Ordinarily Available Toolkit |</a:t>
          </a:r>
          <a:endParaRPr lang="en-US"/>
        </a:p>
      </dgm:t>
    </dgm:pt>
    <dgm:pt modelId="{796EBA9A-0D54-4F9E-BE17-540B23034CD3}" type="parTrans" cxnId="{7D476DDC-3297-4A58-B883-078C82479703}">
      <dgm:prSet/>
      <dgm:spPr/>
      <dgm:t>
        <a:bodyPr/>
        <a:lstStyle/>
        <a:p>
          <a:endParaRPr lang="en-US"/>
        </a:p>
      </dgm:t>
    </dgm:pt>
    <dgm:pt modelId="{558D782A-7DB7-4171-B80E-6E1E2AB937A7}" type="sibTrans" cxnId="{7D476DDC-3297-4A58-B883-078C82479703}">
      <dgm:prSet/>
      <dgm:spPr/>
      <dgm:t>
        <a:bodyPr/>
        <a:lstStyle/>
        <a:p>
          <a:endParaRPr lang="en-US"/>
        </a:p>
      </dgm:t>
    </dgm:pt>
    <dgm:pt modelId="{7B77D3DA-0D34-4E9C-8A4B-568130146F78}">
      <dgm:prSet/>
      <dgm:spPr/>
      <dgm:t>
        <a:bodyPr/>
        <a:lstStyle/>
        <a:p>
          <a:r>
            <a:rPr lang="en-GB"/>
            <a:t>Link with and help you as families to access relevant services from other agencies as appropriate.</a:t>
          </a:r>
          <a:endParaRPr lang="en-US"/>
        </a:p>
      </dgm:t>
    </dgm:pt>
    <dgm:pt modelId="{D74F6129-7E8E-4A8F-8341-955DBE29495D}" type="parTrans" cxnId="{572D4DB0-2E74-4CBD-98D2-14C824A3DC6B}">
      <dgm:prSet/>
      <dgm:spPr/>
      <dgm:t>
        <a:bodyPr/>
        <a:lstStyle/>
        <a:p>
          <a:endParaRPr lang="en-US"/>
        </a:p>
      </dgm:t>
    </dgm:pt>
    <dgm:pt modelId="{78426728-1478-4039-8D04-4CB7B4717BA5}" type="sibTrans" cxnId="{572D4DB0-2E74-4CBD-98D2-14C824A3DC6B}">
      <dgm:prSet/>
      <dgm:spPr/>
      <dgm:t>
        <a:bodyPr/>
        <a:lstStyle/>
        <a:p>
          <a:endParaRPr lang="en-US"/>
        </a:p>
      </dgm:t>
    </dgm:pt>
    <dgm:pt modelId="{AB134BFA-CFC1-42B2-966B-DBEF3A6B1793}" type="pres">
      <dgm:prSet presAssocID="{34D45E5A-6E72-4395-9682-040A30B92790}" presName="outerComposite" presStyleCnt="0">
        <dgm:presLayoutVars>
          <dgm:chMax val="5"/>
          <dgm:dir/>
          <dgm:resizeHandles val="exact"/>
        </dgm:presLayoutVars>
      </dgm:prSet>
      <dgm:spPr/>
    </dgm:pt>
    <dgm:pt modelId="{8BA3D5CB-D816-47AA-A1FE-DB7DEAD2B8AF}" type="pres">
      <dgm:prSet presAssocID="{34D45E5A-6E72-4395-9682-040A30B92790}" presName="dummyMaxCanvas" presStyleCnt="0">
        <dgm:presLayoutVars/>
      </dgm:prSet>
      <dgm:spPr/>
    </dgm:pt>
    <dgm:pt modelId="{46BF421E-F37A-4D7C-BF7C-3AB07BC4CFE8}" type="pres">
      <dgm:prSet presAssocID="{34D45E5A-6E72-4395-9682-040A30B92790}" presName="FiveNodes_1" presStyleLbl="node1" presStyleIdx="0" presStyleCnt="5">
        <dgm:presLayoutVars>
          <dgm:bulletEnabled val="1"/>
        </dgm:presLayoutVars>
      </dgm:prSet>
      <dgm:spPr/>
    </dgm:pt>
    <dgm:pt modelId="{3B70B168-1945-4745-BEF1-EB61A91A70D6}" type="pres">
      <dgm:prSet presAssocID="{34D45E5A-6E72-4395-9682-040A30B92790}" presName="FiveNodes_2" presStyleLbl="node1" presStyleIdx="1" presStyleCnt="5">
        <dgm:presLayoutVars>
          <dgm:bulletEnabled val="1"/>
        </dgm:presLayoutVars>
      </dgm:prSet>
      <dgm:spPr/>
    </dgm:pt>
    <dgm:pt modelId="{DA57D1EB-97EF-4626-BCC5-1F92B15C998A}" type="pres">
      <dgm:prSet presAssocID="{34D45E5A-6E72-4395-9682-040A30B92790}" presName="FiveNodes_3" presStyleLbl="node1" presStyleIdx="2" presStyleCnt="5">
        <dgm:presLayoutVars>
          <dgm:bulletEnabled val="1"/>
        </dgm:presLayoutVars>
      </dgm:prSet>
      <dgm:spPr/>
    </dgm:pt>
    <dgm:pt modelId="{A3D5E1A2-58EE-4C45-9D8C-303AC50B4460}" type="pres">
      <dgm:prSet presAssocID="{34D45E5A-6E72-4395-9682-040A30B92790}" presName="FiveNodes_4" presStyleLbl="node1" presStyleIdx="3" presStyleCnt="5">
        <dgm:presLayoutVars>
          <dgm:bulletEnabled val="1"/>
        </dgm:presLayoutVars>
      </dgm:prSet>
      <dgm:spPr/>
    </dgm:pt>
    <dgm:pt modelId="{5F96D33E-FC8C-4643-99C6-CA791CC0F670}" type="pres">
      <dgm:prSet presAssocID="{34D45E5A-6E72-4395-9682-040A30B92790}" presName="FiveNodes_5" presStyleLbl="node1" presStyleIdx="4" presStyleCnt="5">
        <dgm:presLayoutVars>
          <dgm:bulletEnabled val="1"/>
        </dgm:presLayoutVars>
      </dgm:prSet>
      <dgm:spPr/>
    </dgm:pt>
    <dgm:pt modelId="{EB004B35-1F85-42BE-8860-F7BF2DFB95F8}" type="pres">
      <dgm:prSet presAssocID="{34D45E5A-6E72-4395-9682-040A30B92790}" presName="FiveConn_1-2" presStyleLbl="fgAccFollowNode1" presStyleIdx="0" presStyleCnt="4">
        <dgm:presLayoutVars>
          <dgm:bulletEnabled val="1"/>
        </dgm:presLayoutVars>
      </dgm:prSet>
      <dgm:spPr/>
    </dgm:pt>
    <dgm:pt modelId="{FD33421A-5173-487A-8EC8-0035949B9DB7}" type="pres">
      <dgm:prSet presAssocID="{34D45E5A-6E72-4395-9682-040A30B92790}" presName="FiveConn_2-3" presStyleLbl="fgAccFollowNode1" presStyleIdx="1" presStyleCnt="4">
        <dgm:presLayoutVars>
          <dgm:bulletEnabled val="1"/>
        </dgm:presLayoutVars>
      </dgm:prSet>
      <dgm:spPr/>
    </dgm:pt>
    <dgm:pt modelId="{9FE36738-05CD-4A85-AA34-D8EDFA6CDA6B}" type="pres">
      <dgm:prSet presAssocID="{34D45E5A-6E72-4395-9682-040A30B92790}" presName="FiveConn_3-4" presStyleLbl="fgAccFollowNode1" presStyleIdx="2" presStyleCnt="4">
        <dgm:presLayoutVars>
          <dgm:bulletEnabled val="1"/>
        </dgm:presLayoutVars>
      </dgm:prSet>
      <dgm:spPr/>
    </dgm:pt>
    <dgm:pt modelId="{89FD6C9F-CBAE-4600-AB89-337A3B888B0E}" type="pres">
      <dgm:prSet presAssocID="{34D45E5A-6E72-4395-9682-040A30B92790}" presName="FiveConn_4-5" presStyleLbl="fgAccFollowNode1" presStyleIdx="3" presStyleCnt="4">
        <dgm:presLayoutVars>
          <dgm:bulletEnabled val="1"/>
        </dgm:presLayoutVars>
      </dgm:prSet>
      <dgm:spPr/>
    </dgm:pt>
    <dgm:pt modelId="{FC2DA8F5-DB50-46EB-8FA4-0A5764EDACBD}" type="pres">
      <dgm:prSet presAssocID="{34D45E5A-6E72-4395-9682-040A30B92790}" presName="FiveNodes_1_text" presStyleLbl="node1" presStyleIdx="4" presStyleCnt="5">
        <dgm:presLayoutVars>
          <dgm:bulletEnabled val="1"/>
        </dgm:presLayoutVars>
      </dgm:prSet>
      <dgm:spPr/>
    </dgm:pt>
    <dgm:pt modelId="{A9E0F2ED-FA2B-43AA-8EE7-3DD8EF24A19E}" type="pres">
      <dgm:prSet presAssocID="{34D45E5A-6E72-4395-9682-040A30B92790}" presName="FiveNodes_2_text" presStyleLbl="node1" presStyleIdx="4" presStyleCnt="5">
        <dgm:presLayoutVars>
          <dgm:bulletEnabled val="1"/>
        </dgm:presLayoutVars>
      </dgm:prSet>
      <dgm:spPr/>
    </dgm:pt>
    <dgm:pt modelId="{9CE3D0BF-0613-4601-8A28-81D11C589290}" type="pres">
      <dgm:prSet presAssocID="{34D45E5A-6E72-4395-9682-040A30B92790}" presName="FiveNodes_3_text" presStyleLbl="node1" presStyleIdx="4" presStyleCnt="5">
        <dgm:presLayoutVars>
          <dgm:bulletEnabled val="1"/>
        </dgm:presLayoutVars>
      </dgm:prSet>
      <dgm:spPr/>
    </dgm:pt>
    <dgm:pt modelId="{4AFA0F6D-4ECA-4EB9-A398-C75DF8603F77}" type="pres">
      <dgm:prSet presAssocID="{34D45E5A-6E72-4395-9682-040A30B92790}" presName="FiveNodes_4_text" presStyleLbl="node1" presStyleIdx="4" presStyleCnt="5">
        <dgm:presLayoutVars>
          <dgm:bulletEnabled val="1"/>
        </dgm:presLayoutVars>
      </dgm:prSet>
      <dgm:spPr/>
    </dgm:pt>
    <dgm:pt modelId="{5F5AD08B-B439-4513-8261-413BE1510230}" type="pres">
      <dgm:prSet presAssocID="{34D45E5A-6E72-4395-9682-040A30B92790}" presName="FiveNodes_5_text" presStyleLbl="node1" presStyleIdx="4" presStyleCnt="5">
        <dgm:presLayoutVars>
          <dgm:bulletEnabled val="1"/>
        </dgm:presLayoutVars>
      </dgm:prSet>
      <dgm:spPr/>
    </dgm:pt>
  </dgm:ptLst>
  <dgm:cxnLst>
    <dgm:cxn modelId="{7E6B210A-671C-41B7-9684-CF4BEBDBCD1A}" type="presOf" srcId="{8DC6BF22-4FB1-4E60-819D-CC8DC464F9D2}" destId="{FC2DA8F5-DB50-46EB-8FA4-0A5764EDACBD}" srcOrd="1" destOrd="0" presId="urn:microsoft.com/office/officeart/2005/8/layout/vProcess5"/>
    <dgm:cxn modelId="{327CA10B-8E0B-4722-808E-D66BC840861D}" type="presOf" srcId="{369650FB-3CDA-4654-B01C-AA6779BE4C77}" destId="{9FE36738-05CD-4A85-AA34-D8EDFA6CDA6B}" srcOrd="0" destOrd="0" presId="urn:microsoft.com/office/officeart/2005/8/layout/vProcess5"/>
    <dgm:cxn modelId="{06E68123-A071-48D7-8E33-27E34511808E}" type="presOf" srcId="{4AA722E9-4772-40C0-ABDB-A56F54FC03B4}" destId="{A9E0F2ED-FA2B-43AA-8EE7-3DD8EF24A19E}" srcOrd="1" destOrd="0" presId="urn:microsoft.com/office/officeart/2005/8/layout/vProcess5"/>
    <dgm:cxn modelId="{D8E1A927-6E1B-4637-BA5C-74B7BFEDD099}" srcId="{34D45E5A-6E72-4395-9682-040A30B92790}" destId="{4AA722E9-4772-40C0-ABDB-A56F54FC03B4}" srcOrd="1" destOrd="0" parTransId="{0C37DFD8-D10E-434E-872E-F72CF2944D3D}" sibTransId="{46EE8154-FC67-488A-AD07-587238637AA7}"/>
    <dgm:cxn modelId="{45811A2A-03DC-4681-8BB2-2DBBEFEC42FE}" type="presOf" srcId="{558D782A-7DB7-4171-B80E-6E1E2AB937A7}" destId="{89FD6C9F-CBAE-4600-AB89-337A3B888B0E}" srcOrd="0" destOrd="0" presId="urn:microsoft.com/office/officeart/2005/8/layout/vProcess5"/>
    <dgm:cxn modelId="{AD53EB34-7A76-4CA5-ACC3-9B04B0ED6C57}" type="presOf" srcId="{59B8C1FA-63F7-4E88-8AE0-86A47C7F9863}" destId="{A3D5E1A2-58EE-4C45-9D8C-303AC50B4460}" srcOrd="0" destOrd="0" presId="urn:microsoft.com/office/officeart/2005/8/layout/vProcess5"/>
    <dgm:cxn modelId="{9A235C3E-2A59-4BDB-A175-6FC04FD71CC8}" srcId="{34D45E5A-6E72-4395-9682-040A30B92790}" destId="{8DC6BF22-4FB1-4E60-819D-CC8DC464F9D2}" srcOrd="0" destOrd="0" parTransId="{C3671626-71FA-4211-AD8F-82CFF2F8F406}" sibTransId="{74CB3711-B831-4727-AD55-EB59AE56321E}"/>
    <dgm:cxn modelId="{06E6FD65-84C6-457C-85D2-864B9229E4CE}" type="presOf" srcId="{7B77D3DA-0D34-4E9C-8A4B-568130146F78}" destId="{5F5AD08B-B439-4513-8261-413BE1510230}" srcOrd="1" destOrd="0" presId="urn:microsoft.com/office/officeart/2005/8/layout/vProcess5"/>
    <dgm:cxn modelId="{4CF56047-0D8C-4C6F-9C10-A4581F5F11A2}" type="presOf" srcId="{34D45E5A-6E72-4395-9682-040A30B92790}" destId="{AB134BFA-CFC1-42B2-966B-DBEF3A6B1793}" srcOrd="0" destOrd="0" presId="urn:microsoft.com/office/officeart/2005/8/layout/vProcess5"/>
    <dgm:cxn modelId="{ACDB266A-AAA8-42AD-A863-F194B5A095F9}" type="presOf" srcId="{4AA722E9-4772-40C0-ABDB-A56F54FC03B4}" destId="{3B70B168-1945-4745-BEF1-EB61A91A70D6}" srcOrd="0" destOrd="0" presId="urn:microsoft.com/office/officeart/2005/8/layout/vProcess5"/>
    <dgm:cxn modelId="{D0646D6D-C757-4C66-9968-E63395A7BD71}" type="presOf" srcId="{46EE8154-FC67-488A-AD07-587238637AA7}" destId="{FD33421A-5173-487A-8EC8-0035949B9DB7}" srcOrd="0" destOrd="0" presId="urn:microsoft.com/office/officeart/2005/8/layout/vProcess5"/>
    <dgm:cxn modelId="{AA72576E-A51D-4694-8AF5-812EF4E0FC3E}" type="presOf" srcId="{8DC6BF22-4FB1-4E60-819D-CC8DC464F9D2}" destId="{46BF421E-F37A-4D7C-BF7C-3AB07BC4CFE8}" srcOrd="0" destOrd="0" presId="urn:microsoft.com/office/officeart/2005/8/layout/vProcess5"/>
    <dgm:cxn modelId="{00656356-7A26-4E22-89EF-D4FF5C8D1436}" type="presOf" srcId="{74CB3711-B831-4727-AD55-EB59AE56321E}" destId="{EB004B35-1F85-42BE-8860-F7BF2DFB95F8}" srcOrd="0" destOrd="0" presId="urn:microsoft.com/office/officeart/2005/8/layout/vProcess5"/>
    <dgm:cxn modelId="{2442D2AC-B0C3-4D04-A8DF-29D625BAFAFC}" type="presOf" srcId="{7B77D3DA-0D34-4E9C-8A4B-568130146F78}" destId="{5F96D33E-FC8C-4643-99C6-CA791CC0F670}" srcOrd="0" destOrd="0" presId="urn:microsoft.com/office/officeart/2005/8/layout/vProcess5"/>
    <dgm:cxn modelId="{572D4DB0-2E74-4CBD-98D2-14C824A3DC6B}" srcId="{34D45E5A-6E72-4395-9682-040A30B92790}" destId="{7B77D3DA-0D34-4E9C-8A4B-568130146F78}" srcOrd="4" destOrd="0" parTransId="{D74F6129-7E8E-4A8F-8341-955DBE29495D}" sibTransId="{78426728-1478-4039-8D04-4CB7B4717BA5}"/>
    <dgm:cxn modelId="{07D546CE-448C-4178-BF14-9BAB07C2C177}" type="presOf" srcId="{FCC783A5-753E-450B-B291-99E44204872F}" destId="{9CE3D0BF-0613-4601-8A28-81D11C589290}" srcOrd="1" destOrd="0" presId="urn:microsoft.com/office/officeart/2005/8/layout/vProcess5"/>
    <dgm:cxn modelId="{987E97D8-54AA-4478-8C61-8E42A604FA66}" type="presOf" srcId="{59B8C1FA-63F7-4E88-8AE0-86A47C7F9863}" destId="{4AFA0F6D-4ECA-4EB9-A398-C75DF8603F77}" srcOrd="1" destOrd="0" presId="urn:microsoft.com/office/officeart/2005/8/layout/vProcess5"/>
    <dgm:cxn modelId="{7D476DDC-3297-4A58-B883-078C82479703}" srcId="{34D45E5A-6E72-4395-9682-040A30B92790}" destId="{59B8C1FA-63F7-4E88-8AE0-86A47C7F9863}" srcOrd="3" destOrd="0" parTransId="{796EBA9A-0D54-4F9E-BE17-540B23034CD3}" sibTransId="{558D782A-7DB7-4171-B80E-6E1E2AB937A7}"/>
    <dgm:cxn modelId="{F3BAF2F1-A53F-4FA0-9BE4-8A14138D0145}" srcId="{34D45E5A-6E72-4395-9682-040A30B92790}" destId="{FCC783A5-753E-450B-B291-99E44204872F}" srcOrd="2" destOrd="0" parTransId="{10F09E13-2272-4804-8418-34CE829000B8}" sibTransId="{369650FB-3CDA-4654-B01C-AA6779BE4C77}"/>
    <dgm:cxn modelId="{B8DE4FFC-8140-4EDE-8550-BEC7E49C02DA}" type="presOf" srcId="{FCC783A5-753E-450B-B291-99E44204872F}" destId="{DA57D1EB-97EF-4626-BCC5-1F92B15C998A}" srcOrd="0" destOrd="0" presId="urn:microsoft.com/office/officeart/2005/8/layout/vProcess5"/>
    <dgm:cxn modelId="{A19B7300-128D-4172-B01F-9E90DEFF7374}" type="presParOf" srcId="{AB134BFA-CFC1-42B2-966B-DBEF3A6B1793}" destId="{8BA3D5CB-D816-47AA-A1FE-DB7DEAD2B8AF}" srcOrd="0" destOrd="0" presId="urn:microsoft.com/office/officeart/2005/8/layout/vProcess5"/>
    <dgm:cxn modelId="{B9B73636-9836-4102-A52C-909ED5C41E51}" type="presParOf" srcId="{AB134BFA-CFC1-42B2-966B-DBEF3A6B1793}" destId="{46BF421E-F37A-4D7C-BF7C-3AB07BC4CFE8}" srcOrd="1" destOrd="0" presId="urn:microsoft.com/office/officeart/2005/8/layout/vProcess5"/>
    <dgm:cxn modelId="{B8234C52-7E7D-4FD7-B599-4892039B5375}" type="presParOf" srcId="{AB134BFA-CFC1-42B2-966B-DBEF3A6B1793}" destId="{3B70B168-1945-4745-BEF1-EB61A91A70D6}" srcOrd="2" destOrd="0" presId="urn:microsoft.com/office/officeart/2005/8/layout/vProcess5"/>
    <dgm:cxn modelId="{42CABCDA-E08C-412A-BD0C-5D4FEAD46EB4}" type="presParOf" srcId="{AB134BFA-CFC1-42B2-966B-DBEF3A6B1793}" destId="{DA57D1EB-97EF-4626-BCC5-1F92B15C998A}" srcOrd="3" destOrd="0" presId="urn:microsoft.com/office/officeart/2005/8/layout/vProcess5"/>
    <dgm:cxn modelId="{41990FAF-44ED-45B1-B700-79188EB508C6}" type="presParOf" srcId="{AB134BFA-CFC1-42B2-966B-DBEF3A6B1793}" destId="{A3D5E1A2-58EE-4C45-9D8C-303AC50B4460}" srcOrd="4" destOrd="0" presId="urn:microsoft.com/office/officeart/2005/8/layout/vProcess5"/>
    <dgm:cxn modelId="{B7EB4E54-5FB1-437C-BDDA-4E60DFAF3CC7}" type="presParOf" srcId="{AB134BFA-CFC1-42B2-966B-DBEF3A6B1793}" destId="{5F96D33E-FC8C-4643-99C6-CA791CC0F670}" srcOrd="5" destOrd="0" presId="urn:microsoft.com/office/officeart/2005/8/layout/vProcess5"/>
    <dgm:cxn modelId="{775C7CDF-C43A-465C-AD82-E50E6810F72C}" type="presParOf" srcId="{AB134BFA-CFC1-42B2-966B-DBEF3A6B1793}" destId="{EB004B35-1F85-42BE-8860-F7BF2DFB95F8}" srcOrd="6" destOrd="0" presId="urn:microsoft.com/office/officeart/2005/8/layout/vProcess5"/>
    <dgm:cxn modelId="{8980CE5C-1D2D-4407-B272-D3829DD3CD32}" type="presParOf" srcId="{AB134BFA-CFC1-42B2-966B-DBEF3A6B1793}" destId="{FD33421A-5173-487A-8EC8-0035949B9DB7}" srcOrd="7" destOrd="0" presId="urn:microsoft.com/office/officeart/2005/8/layout/vProcess5"/>
    <dgm:cxn modelId="{71FAA87B-1247-4DCC-A908-B3445B6B71E7}" type="presParOf" srcId="{AB134BFA-CFC1-42B2-966B-DBEF3A6B1793}" destId="{9FE36738-05CD-4A85-AA34-D8EDFA6CDA6B}" srcOrd="8" destOrd="0" presId="urn:microsoft.com/office/officeart/2005/8/layout/vProcess5"/>
    <dgm:cxn modelId="{729D1FB4-0641-4543-94FA-FD57EEFCC566}" type="presParOf" srcId="{AB134BFA-CFC1-42B2-966B-DBEF3A6B1793}" destId="{89FD6C9F-CBAE-4600-AB89-337A3B888B0E}" srcOrd="9" destOrd="0" presId="urn:microsoft.com/office/officeart/2005/8/layout/vProcess5"/>
    <dgm:cxn modelId="{3E1A254F-620E-408B-8BEB-CDD9FC47DC29}" type="presParOf" srcId="{AB134BFA-CFC1-42B2-966B-DBEF3A6B1793}" destId="{FC2DA8F5-DB50-46EB-8FA4-0A5764EDACBD}" srcOrd="10" destOrd="0" presId="urn:microsoft.com/office/officeart/2005/8/layout/vProcess5"/>
    <dgm:cxn modelId="{06723DCD-A037-4467-BBBF-00190F1058F3}" type="presParOf" srcId="{AB134BFA-CFC1-42B2-966B-DBEF3A6B1793}" destId="{A9E0F2ED-FA2B-43AA-8EE7-3DD8EF24A19E}" srcOrd="11" destOrd="0" presId="urn:microsoft.com/office/officeart/2005/8/layout/vProcess5"/>
    <dgm:cxn modelId="{1797D4D2-021C-4CAB-9A56-C5AFB234AEA8}" type="presParOf" srcId="{AB134BFA-CFC1-42B2-966B-DBEF3A6B1793}" destId="{9CE3D0BF-0613-4601-8A28-81D11C589290}" srcOrd="12" destOrd="0" presId="urn:microsoft.com/office/officeart/2005/8/layout/vProcess5"/>
    <dgm:cxn modelId="{BB825921-2CD1-4F72-ACD5-6C181DFDC00D}" type="presParOf" srcId="{AB134BFA-CFC1-42B2-966B-DBEF3A6B1793}" destId="{4AFA0F6D-4ECA-4EB9-A398-C75DF8603F77}" srcOrd="13" destOrd="0" presId="urn:microsoft.com/office/officeart/2005/8/layout/vProcess5"/>
    <dgm:cxn modelId="{ED0485BE-7005-4D86-9541-4DA80B8B0CC1}" type="presParOf" srcId="{AB134BFA-CFC1-42B2-966B-DBEF3A6B1793}" destId="{5F5AD08B-B439-4513-8261-413BE1510230}"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10E52E-6D20-4C96-96B8-174DA3509883}" type="doc">
      <dgm:prSet loTypeId="urn:microsoft.com/office/officeart/2008/layout/LinedList" loCatId="list" qsTypeId="urn:microsoft.com/office/officeart/2005/8/quickstyle/simple2" qsCatId="simple" csTypeId="urn:microsoft.com/office/officeart/2005/8/colors/accent0_3" csCatId="mainScheme"/>
      <dgm:spPr/>
      <dgm:t>
        <a:bodyPr/>
        <a:lstStyle/>
        <a:p>
          <a:endParaRPr lang="en-US"/>
        </a:p>
      </dgm:t>
    </dgm:pt>
    <dgm:pt modelId="{664499D4-B7C8-44F9-A25B-19FBCF181D8D}">
      <dgm:prSet/>
      <dgm:spPr/>
      <dgm:t>
        <a:bodyPr/>
        <a:lstStyle/>
        <a:p>
          <a:r>
            <a:rPr lang="en-GB"/>
            <a:t>All the information is brought together and considered with you as  the child’s parents/carer. This includes information about:</a:t>
          </a:r>
          <a:endParaRPr lang="en-US"/>
        </a:p>
      </dgm:t>
    </dgm:pt>
    <dgm:pt modelId="{E99ACFD1-C0E1-4EEE-B16F-67810F3BA396}" type="parTrans" cxnId="{76B17D43-A2C4-4C19-A4FF-021B499C0B74}">
      <dgm:prSet/>
      <dgm:spPr/>
      <dgm:t>
        <a:bodyPr/>
        <a:lstStyle/>
        <a:p>
          <a:endParaRPr lang="en-US"/>
        </a:p>
      </dgm:t>
    </dgm:pt>
    <dgm:pt modelId="{52CCAFD2-8CBC-426B-9A18-78F9F7172D76}" type="sibTrans" cxnId="{76B17D43-A2C4-4C19-A4FF-021B499C0B74}">
      <dgm:prSet/>
      <dgm:spPr/>
      <dgm:t>
        <a:bodyPr/>
        <a:lstStyle/>
        <a:p>
          <a:endParaRPr lang="en-US"/>
        </a:p>
      </dgm:t>
    </dgm:pt>
    <dgm:pt modelId="{428E4F33-FF7F-4ECE-B71A-F908D7D0D8C6}">
      <dgm:prSet/>
      <dgm:spPr/>
      <dgm:t>
        <a:bodyPr/>
        <a:lstStyle/>
        <a:p>
          <a:r>
            <a:rPr lang="en-GB"/>
            <a:t>The child’s learning and development, within and beyond the setting. </a:t>
          </a:r>
          <a:endParaRPr lang="en-US"/>
        </a:p>
      </dgm:t>
    </dgm:pt>
    <dgm:pt modelId="{894D0DC5-06E0-4CA8-A05A-77906BAD4630}" type="parTrans" cxnId="{41388A05-C39C-4F0F-B778-1D41EDB94D82}">
      <dgm:prSet/>
      <dgm:spPr/>
      <dgm:t>
        <a:bodyPr/>
        <a:lstStyle/>
        <a:p>
          <a:endParaRPr lang="en-US"/>
        </a:p>
      </dgm:t>
    </dgm:pt>
    <dgm:pt modelId="{5B01E2E2-BFDE-4C7B-BE31-66F9C7CEDAE9}" type="sibTrans" cxnId="{41388A05-C39C-4F0F-B778-1D41EDB94D82}">
      <dgm:prSet/>
      <dgm:spPr/>
      <dgm:t>
        <a:bodyPr/>
        <a:lstStyle/>
        <a:p>
          <a:endParaRPr lang="en-US"/>
        </a:p>
      </dgm:t>
    </dgm:pt>
    <dgm:pt modelId="{280EB8E7-CF84-48AC-B48C-F721300276C2}">
      <dgm:prSet/>
      <dgm:spPr/>
      <dgm:t>
        <a:bodyPr/>
        <a:lstStyle/>
        <a:p>
          <a:r>
            <a:rPr lang="en-GB"/>
            <a:t>Teacher  &amp; TA observations, formal checks, any other detailed assessment, any specialist advice;</a:t>
          </a:r>
          <a:endParaRPr lang="en-US"/>
        </a:p>
      </dgm:t>
    </dgm:pt>
    <dgm:pt modelId="{9EC0CF4C-E36F-40C5-846C-A76A65783456}" type="parTrans" cxnId="{60ACEF54-F7CF-4FCB-AB6A-70030FCB3781}">
      <dgm:prSet/>
      <dgm:spPr/>
      <dgm:t>
        <a:bodyPr/>
        <a:lstStyle/>
        <a:p>
          <a:endParaRPr lang="en-US"/>
        </a:p>
      </dgm:t>
    </dgm:pt>
    <dgm:pt modelId="{DEC1B656-243F-4EF9-BA59-F2C7BDF32A34}" type="sibTrans" cxnId="{60ACEF54-F7CF-4FCB-AB6A-70030FCB3781}">
      <dgm:prSet/>
      <dgm:spPr/>
      <dgm:t>
        <a:bodyPr/>
        <a:lstStyle/>
        <a:p>
          <a:endParaRPr lang="en-US"/>
        </a:p>
      </dgm:t>
    </dgm:pt>
    <dgm:pt modelId="{A5BD7868-1489-4CA5-B081-04DC23E11E30}">
      <dgm:prSet/>
      <dgm:spPr/>
      <dgm:t>
        <a:bodyPr/>
        <a:lstStyle/>
        <a:p>
          <a:r>
            <a:rPr lang="en-GB"/>
            <a:t>Progress in the criteria for SEND: Communication and Interaction, Cognition and Learning,  Social, Emotional and Mental Health, and  Sensory and/or Physical Needs.</a:t>
          </a:r>
          <a:endParaRPr lang="en-US"/>
        </a:p>
      </dgm:t>
    </dgm:pt>
    <dgm:pt modelId="{9D6CAA98-4750-44CE-8DAC-E8E6BA2BAB6F}" type="parTrans" cxnId="{36E6310A-BA8A-49A4-9FC3-9FED0F5098B1}">
      <dgm:prSet/>
      <dgm:spPr/>
      <dgm:t>
        <a:bodyPr/>
        <a:lstStyle/>
        <a:p>
          <a:endParaRPr lang="en-US"/>
        </a:p>
      </dgm:t>
    </dgm:pt>
    <dgm:pt modelId="{2B79C135-CE81-42F9-8BE8-5903436C5450}" type="sibTrans" cxnId="{36E6310A-BA8A-49A4-9FC3-9FED0F5098B1}">
      <dgm:prSet/>
      <dgm:spPr/>
      <dgm:t>
        <a:bodyPr/>
        <a:lstStyle/>
        <a:p>
          <a:endParaRPr lang="en-US"/>
        </a:p>
      </dgm:t>
    </dgm:pt>
    <dgm:pt modelId="{5ADAAD72-1884-44E7-A6DB-3E2FBA0E8BBB}" type="pres">
      <dgm:prSet presAssocID="{A910E52E-6D20-4C96-96B8-174DA3509883}" presName="vert0" presStyleCnt="0">
        <dgm:presLayoutVars>
          <dgm:dir/>
          <dgm:animOne val="branch"/>
          <dgm:animLvl val="lvl"/>
        </dgm:presLayoutVars>
      </dgm:prSet>
      <dgm:spPr/>
    </dgm:pt>
    <dgm:pt modelId="{F5D3846C-B550-4E55-A394-8E5A127775C1}" type="pres">
      <dgm:prSet presAssocID="{664499D4-B7C8-44F9-A25B-19FBCF181D8D}" presName="thickLine" presStyleLbl="alignNode1" presStyleIdx="0" presStyleCnt="4"/>
      <dgm:spPr/>
    </dgm:pt>
    <dgm:pt modelId="{29EE47E8-A059-4888-9C5F-9FAC09B1B958}" type="pres">
      <dgm:prSet presAssocID="{664499D4-B7C8-44F9-A25B-19FBCF181D8D}" presName="horz1" presStyleCnt="0"/>
      <dgm:spPr/>
    </dgm:pt>
    <dgm:pt modelId="{3E0BDB82-B68C-4A4C-86DD-F5EA757BC7C6}" type="pres">
      <dgm:prSet presAssocID="{664499D4-B7C8-44F9-A25B-19FBCF181D8D}" presName="tx1" presStyleLbl="revTx" presStyleIdx="0" presStyleCnt="4"/>
      <dgm:spPr/>
    </dgm:pt>
    <dgm:pt modelId="{CDC0448C-C9F2-4DE8-83F8-251A6ED2E065}" type="pres">
      <dgm:prSet presAssocID="{664499D4-B7C8-44F9-A25B-19FBCF181D8D}" presName="vert1" presStyleCnt="0"/>
      <dgm:spPr/>
    </dgm:pt>
    <dgm:pt modelId="{65CF1D76-C415-4D90-AB54-95273CEE22D3}" type="pres">
      <dgm:prSet presAssocID="{428E4F33-FF7F-4ECE-B71A-F908D7D0D8C6}" presName="thickLine" presStyleLbl="alignNode1" presStyleIdx="1" presStyleCnt="4"/>
      <dgm:spPr/>
    </dgm:pt>
    <dgm:pt modelId="{B15A9890-0707-478B-8FF4-BBB3BBD3ED16}" type="pres">
      <dgm:prSet presAssocID="{428E4F33-FF7F-4ECE-B71A-F908D7D0D8C6}" presName="horz1" presStyleCnt="0"/>
      <dgm:spPr/>
    </dgm:pt>
    <dgm:pt modelId="{9194E614-D6AA-40F6-966F-9D4BDD39D0A6}" type="pres">
      <dgm:prSet presAssocID="{428E4F33-FF7F-4ECE-B71A-F908D7D0D8C6}" presName="tx1" presStyleLbl="revTx" presStyleIdx="1" presStyleCnt="4"/>
      <dgm:spPr/>
    </dgm:pt>
    <dgm:pt modelId="{94995DC6-2C55-48CF-90D0-9DD6EF12F107}" type="pres">
      <dgm:prSet presAssocID="{428E4F33-FF7F-4ECE-B71A-F908D7D0D8C6}" presName="vert1" presStyleCnt="0"/>
      <dgm:spPr/>
    </dgm:pt>
    <dgm:pt modelId="{D3FE606A-1E81-4D33-8153-C1F60F237D7E}" type="pres">
      <dgm:prSet presAssocID="{280EB8E7-CF84-48AC-B48C-F721300276C2}" presName="thickLine" presStyleLbl="alignNode1" presStyleIdx="2" presStyleCnt="4"/>
      <dgm:spPr/>
    </dgm:pt>
    <dgm:pt modelId="{129EC31F-BE24-4394-A037-C9E3CAC47ECF}" type="pres">
      <dgm:prSet presAssocID="{280EB8E7-CF84-48AC-B48C-F721300276C2}" presName="horz1" presStyleCnt="0"/>
      <dgm:spPr/>
    </dgm:pt>
    <dgm:pt modelId="{2CB7B965-A35A-4E9C-A116-B144C97D6FC2}" type="pres">
      <dgm:prSet presAssocID="{280EB8E7-CF84-48AC-B48C-F721300276C2}" presName="tx1" presStyleLbl="revTx" presStyleIdx="2" presStyleCnt="4"/>
      <dgm:spPr/>
    </dgm:pt>
    <dgm:pt modelId="{B23CAF92-FF64-4452-80AC-B49E6327516E}" type="pres">
      <dgm:prSet presAssocID="{280EB8E7-CF84-48AC-B48C-F721300276C2}" presName="vert1" presStyleCnt="0"/>
      <dgm:spPr/>
    </dgm:pt>
    <dgm:pt modelId="{38F8F663-2044-43BF-A833-6829293EFED6}" type="pres">
      <dgm:prSet presAssocID="{A5BD7868-1489-4CA5-B081-04DC23E11E30}" presName="thickLine" presStyleLbl="alignNode1" presStyleIdx="3" presStyleCnt="4"/>
      <dgm:spPr/>
    </dgm:pt>
    <dgm:pt modelId="{E5D5766E-5D4B-4702-95E4-9ADBFAA84BBF}" type="pres">
      <dgm:prSet presAssocID="{A5BD7868-1489-4CA5-B081-04DC23E11E30}" presName="horz1" presStyleCnt="0"/>
      <dgm:spPr/>
    </dgm:pt>
    <dgm:pt modelId="{DB5F0325-CAD2-4A37-B601-38506A40A9A0}" type="pres">
      <dgm:prSet presAssocID="{A5BD7868-1489-4CA5-B081-04DC23E11E30}" presName="tx1" presStyleLbl="revTx" presStyleIdx="3" presStyleCnt="4"/>
      <dgm:spPr/>
    </dgm:pt>
    <dgm:pt modelId="{43FA871D-281A-4258-BDCC-1A8952EC86DB}" type="pres">
      <dgm:prSet presAssocID="{A5BD7868-1489-4CA5-B081-04DC23E11E30}" presName="vert1" presStyleCnt="0"/>
      <dgm:spPr/>
    </dgm:pt>
  </dgm:ptLst>
  <dgm:cxnLst>
    <dgm:cxn modelId="{41388A05-C39C-4F0F-B778-1D41EDB94D82}" srcId="{A910E52E-6D20-4C96-96B8-174DA3509883}" destId="{428E4F33-FF7F-4ECE-B71A-F908D7D0D8C6}" srcOrd="1" destOrd="0" parTransId="{894D0DC5-06E0-4CA8-A05A-77906BAD4630}" sibTransId="{5B01E2E2-BFDE-4C7B-BE31-66F9C7CEDAE9}"/>
    <dgm:cxn modelId="{36E6310A-BA8A-49A4-9FC3-9FED0F5098B1}" srcId="{A910E52E-6D20-4C96-96B8-174DA3509883}" destId="{A5BD7868-1489-4CA5-B081-04DC23E11E30}" srcOrd="3" destOrd="0" parTransId="{9D6CAA98-4750-44CE-8DAC-E8E6BA2BAB6F}" sibTransId="{2B79C135-CE81-42F9-8BE8-5903436C5450}"/>
    <dgm:cxn modelId="{527AE55C-1815-4493-BAD7-0B689980F2E5}" type="presOf" srcId="{428E4F33-FF7F-4ECE-B71A-F908D7D0D8C6}" destId="{9194E614-D6AA-40F6-966F-9D4BDD39D0A6}" srcOrd="0" destOrd="0" presId="urn:microsoft.com/office/officeart/2008/layout/LinedList"/>
    <dgm:cxn modelId="{76B17D43-A2C4-4C19-A4FF-021B499C0B74}" srcId="{A910E52E-6D20-4C96-96B8-174DA3509883}" destId="{664499D4-B7C8-44F9-A25B-19FBCF181D8D}" srcOrd="0" destOrd="0" parTransId="{E99ACFD1-C0E1-4EEE-B16F-67810F3BA396}" sibTransId="{52CCAFD2-8CBC-426B-9A18-78F9F7172D76}"/>
    <dgm:cxn modelId="{E5824565-1115-4BD2-9097-4EDB28108BEB}" type="presOf" srcId="{A910E52E-6D20-4C96-96B8-174DA3509883}" destId="{5ADAAD72-1884-44E7-A6DB-3E2FBA0E8BBB}" srcOrd="0" destOrd="0" presId="urn:microsoft.com/office/officeart/2008/layout/LinedList"/>
    <dgm:cxn modelId="{E916804D-AFBF-4963-80A7-4A103AF060F8}" type="presOf" srcId="{A5BD7868-1489-4CA5-B081-04DC23E11E30}" destId="{DB5F0325-CAD2-4A37-B601-38506A40A9A0}" srcOrd="0" destOrd="0" presId="urn:microsoft.com/office/officeart/2008/layout/LinedList"/>
    <dgm:cxn modelId="{60ACEF54-F7CF-4FCB-AB6A-70030FCB3781}" srcId="{A910E52E-6D20-4C96-96B8-174DA3509883}" destId="{280EB8E7-CF84-48AC-B48C-F721300276C2}" srcOrd="2" destOrd="0" parTransId="{9EC0CF4C-E36F-40C5-846C-A76A65783456}" sibTransId="{DEC1B656-243F-4EF9-BA59-F2C7BDF32A34}"/>
    <dgm:cxn modelId="{93836B9B-B570-485A-885C-93416FDE3CE4}" type="presOf" srcId="{664499D4-B7C8-44F9-A25B-19FBCF181D8D}" destId="{3E0BDB82-B68C-4A4C-86DD-F5EA757BC7C6}" srcOrd="0" destOrd="0" presId="urn:microsoft.com/office/officeart/2008/layout/LinedList"/>
    <dgm:cxn modelId="{638754D2-7190-4A11-B8C3-2D9DB1CAD1AE}" type="presOf" srcId="{280EB8E7-CF84-48AC-B48C-F721300276C2}" destId="{2CB7B965-A35A-4E9C-A116-B144C97D6FC2}" srcOrd="0" destOrd="0" presId="urn:microsoft.com/office/officeart/2008/layout/LinedList"/>
    <dgm:cxn modelId="{5BAF36AE-FBDA-451B-9B4A-408AC78FCDC8}" type="presParOf" srcId="{5ADAAD72-1884-44E7-A6DB-3E2FBA0E8BBB}" destId="{F5D3846C-B550-4E55-A394-8E5A127775C1}" srcOrd="0" destOrd="0" presId="urn:microsoft.com/office/officeart/2008/layout/LinedList"/>
    <dgm:cxn modelId="{EB549B15-03AB-44F0-9208-F81AE4AA8748}" type="presParOf" srcId="{5ADAAD72-1884-44E7-A6DB-3E2FBA0E8BBB}" destId="{29EE47E8-A059-4888-9C5F-9FAC09B1B958}" srcOrd="1" destOrd="0" presId="urn:microsoft.com/office/officeart/2008/layout/LinedList"/>
    <dgm:cxn modelId="{D398C6BA-C973-4BDD-B4D9-EB61197507F1}" type="presParOf" srcId="{29EE47E8-A059-4888-9C5F-9FAC09B1B958}" destId="{3E0BDB82-B68C-4A4C-86DD-F5EA757BC7C6}" srcOrd="0" destOrd="0" presId="urn:microsoft.com/office/officeart/2008/layout/LinedList"/>
    <dgm:cxn modelId="{5808747E-6004-4D2D-992F-C5AB4EF36FBC}" type="presParOf" srcId="{29EE47E8-A059-4888-9C5F-9FAC09B1B958}" destId="{CDC0448C-C9F2-4DE8-83F8-251A6ED2E065}" srcOrd="1" destOrd="0" presId="urn:microsoft.com/office/officeart/2008/layout/LinedList"/>
    <dgm:cxn modelId="{D73E8F40-33E6-40F7-B8C1-CAE2537BFE0F}" type="presParOf" srcId="{5ADAAD72-1884-44E7-A6DB-3E2FBA0E8BBB}" destId="{65CF1D76-C415-4D90-AB54-95273CEE22D3}" srcOrd="2" destOrd="0" presId="urn:microsoft.com/office/officeart/2008/layout/LinedList"/>
    <dgm:cxn modelId="{CB10C02B-5631-4801-A4CE-43B2B1777739}" type="presParOf" srcId="{5ADAAD72-1884-44E7-A6DB-3E2FBA0E8BBB}" destId="{B15A9890-0707-478B-8FF4-BBB3BBD3ED16}" srcOrd="3" destOrd="0" presId="urn:microsoft.com/office/officeart/2008/layout/LinedList"/>
    <dgm:cxn modelId="{3014DCB8-4C8F-44E4-B609-774BFA7D555E}" type="presParOf" srcId="{B15A9890-0707-478B-8FF4-BBB3BBD3ED16}" destId="{9194E614-D6AA-40F6-966F-9D4BDD39D0A6}" srcOrd="0" destOrd="0" presId="urn:microsoft.com/office/officeart/2008/layout/LinedList"/>
    <dgm:cxn modelId="{535E3772-153C-4940-9EA8-1E14E4D70D4B}" type="presParOf" srcId="{B15A9890-0707-478B-8FF4-BBB3BBD3ED16}" destId="{94995DC6-2C55-48CF-90D0-9DD6EF12F107}" srcOrd="1" destOrd="0" presId="urn:microsoft.com/office/officeart/2008/layout/LinedList"/>
    <dgm:cxn modelId="{1ED3E15E-6518-40DF-BEB9-B6D1425543BC}" type="presParOf" srcId="{5ADAAD72-1884-44E7-A6DB-3E2FBA0E8BBB}" destId="{D3FE606A-1E81-4D33-8153-C1F60F237D7E}" srcOrd="4" destOrd="0" presId="urn:microsoft.com/office/officeart/2008/layout/LinedList"/>
    <dgm:cxn modelId="{0E6A657E-6AB8-4C8B-A13A-FC40B5F71CD8}" type="presParOf" srcId="{5ADAAD72-1884-44E7-A6DB-3E2FBA0E8BBB}" destId="{129EC31F-BE24-4394-A037-C9E3CAC47ECF}" srcOrd="5" destOrd="0" presId="urn:microsoft.com/office/officeart/2008/layout/LinedList"/>
    <dgm:cxn modelId="{D1A33ABE-6152-4FFC-9E65-746159E9C10D}" type="presParOf" srcId="{129EC31F-BE24-4394-A037-C9E3CAC47ECF}" destId="{2CB7B965-A35A-4E9C-A116-B144C97D6FC2}" srcOrd="0" destOrd="0" presId="urn:microsoft.com/office/officeart/2008/layout/LinedList"/>
    <dgm:cxn modelId="{90DADCE6-AE46-43CE-A287-00E93919BD42}" type="presParOf" srcId="{129EC31F-BE24-4394-A037-C9E3CAC47ECF}" destId="{B23CAF92-FF64-4452-80AC-B49E6327516E}" srcOrd="1" destOrd="0" presId="urn:microsoft.com/office/officeart/2008/layout/LinedList"/>
    <dgm:cxn modelId="{5130CB99-A3E6-4C40-B7A6-DB0B26858EDF}" type="presParOf" srcId="{5ADAAD72-1884-44E7-A6DB-3E2FBA0E8BBB}" destId="{38F8F663-2044-43BF-A833-6829293EFED6}" srcOrd="6" destOrd="0" presId="urn:microsoft.com/office/officeart/2008/layout/LinedList"/>
    <dgm:cxn modelId="{316D01B8-B32D-43B7-A386-C6C5803BB3CD}" type="presParOf" srcId="{5ADAAD72-1884-44E7-A6DB-3E2FBA0E8BBB}" destId="{E5D5766E-5D4B-4702-95E4-9ADBFAA84BBF}" srcOrd="7" destOrd="0" presId="urn:microsoft.com/office/officeart/2008/layout/LinedList"/>
    <dgm:cxn modelId="{BFD4B5D6-398E-4F4C-937F-A0707CBB580E}" type="presParOf" srcId="{E5D5766E-5D4B-4702-95E4-9ADBFAA84BBF}" destId="{DB5F0325-CAD2-4A37-B601-38506A40A9A0}" srcOrd="0" destOrd="0" presId="urn:microsoft.com/office/officeart/2008/layout/LinedList"/>
    <dgm:cxn modelId="{3D9E89E8-C816-424C-B57A-4090F317E029}" type="presParOf" srcId="{E5D5766E-5D4B-4702-95E4-9ADBFAA84BBF}" destId="{43FA871D-281A-4258-BDCC-1A8952EC86D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C5E8B08-7221-469A-BC8F-BD17FEF82FD8}"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EAFA2CEC-0D4C-48C0-B6F9-882B7E318C14}">
      <dgm:prSet/>
      <dgm:spPr/>
      <dgm:t>
        <a:bodyPr/>
        <a:lstStyle/>
        <a:p>
          <a:r>
            <a:rPr lang="en-GB"/>
            <a:t>If further help is needed, we may involve:</a:t>
          </a:r>
          <a:endParaRPr lang="en-US"/>
        </a:p>
      </dgm:t>
    </dgm:pt>
    <dgm:pt modelId="{AA95CDF3-749E-409A-B5AA-14E7C2FB7699}" type="parTrans" cxnId="{8592B3F7-A7D5-41B2-BB01-9F9E96F76563}">
      <dgm:prSet/>
      <dgm:spPr/>
      <dgm:t>
        <a:bodyPr/>
        <a:lstStyle/>
        <a:p>
          <a:endParaRPr lang="en-US"/>
        </a:p>
      </dgm:t>
    </dgm:pt>
    <dgm:pt modelId="{A01E552B-1636-401F-A6ED-4B6FF1E959EC}" type="sibTrans" cxnId="{8592B3F7-A7D5-41B2-BB01-9F9E96F76563}">
      <dgm:prSet/>
      <dgm:spPr/>
      <dgm:t>
        <a:bodyPr/>
        <a:lstStyle/>
        <a:p>
          <a:endParaRPr lang="en-US"/>
        </a:p>
      </dgm:t>
    </dgm:pt>
    <dgm:pt modelId="{A21FD851-BEA9-4DE6-9A2E-BDE2F15E3249}">
      <dgm:prSet/>
      <dgm:spPr/>
      <dgm:t>
        <a:bodyPr/>
        <a:lstStyle/>
        <a:p>
          <a:r>
            <a:rPr lang="en-GB"/>
            <a:t>Educational Psychologists</a:t>
          </a:r>
          <a:endParaRPr lang="en-US"/>
        </a:p>
      </dgm:t>
    </dgm:pt>
    <dgm:pt modelId="{3733BBA7-D1F1-4755-9D03-004EAEF205F5}" type="parTrans" cxnId="{CF9BF92F-8BE1-4628-9E94-C386CC0BAEC7}">
      <dgm:prSet/>
      <dgm:spPr/>
      <dgm:t>
        <a:bodyPr/>
        <a:lstStyle/>
        <a:p>
          <a:endParaRPr lang="en-US"/>
        </a:p>
      </dgm:t>
    </dgm:pt>
    <dgm:pt modelId="{99EE76B5-0D4F-4262-B539-B6BC9D718DAB}" type="sibTrans" cxnId="{CF9BF92F-8BE1-4628-9E94-C386CC0BAEC7}">
      <dgm:prSet/>
      <dgm:spPr/>
      <dgm:t>
        <a:bodyPr/>
        <a:lstStyle/>
        <a:p>
          <a:endParaRPr lang="en-US"/>
        </a:p>
      </dgm:t>
    </dgm:pt>
    <dgm:pt modelId="{5B4F1295-487C-4714-9844-D665A7C7CFFF}">
      <dgm:prSet/>
      <dgm:spPr/>
      <dgm:t>
        <a:bodyPr/>
        <a:lstStyle/>
        <a:p>
          <a:r>
            <a:rPr lang="en-GB"/>
            <a:t>CAMHS Mental Health Support Teams (MHSTs) in schools </a:t>
          </a:r>
          <a:endParaRPr lang="en-US"/>
        </a:p>
      </dgm:t>
    </dgm:pt>
    <dgm:pt modelId="{1AEAE5D2-C325-4E6B-A825-615767F1B657}" type="parTrans" cxnId="{6D922D0B-FE39-41A2-B229-D12E37329B75}">
      <dgm:prSet/>
      <dgm:spPr/>
      <dgm:t>
        <a:bodyPr/>
        <a:lstStyle/>
        <a:p>
          <a:endParaRPr lang="en-US"/>
        </a:p>
      </dgm:t>
    </dgm:pt>
    <dgm:pt modelId="{197D4054-9D7A-49FB-83E2-A47B5E859140}" type="sibTrans" cxnId="{6D922D0B-FE39-41A2-B229-D12E37329B75}">
      <dgm:prSet/>
      <dgm:spPr/>
      <dgm:t>
        <a:bodyPr/>
        <a:lstStyle/>
        <a:p>
          <a:endParaRPr lang="en-US"/>
        </a:p>
      </dgm:t>
    </dgm:pt>
    <dgm:pt modelId="{52F4488F-3649-4EB2-B0A6-193CC193D76F}">
      <dgm:prSet/>
      <dgm:spPr/>
      <dgm:t>
        <a:bodyPr/>
        <a:lstStyle/>
        <a:p>
          <a:r>
            <a:rPr lang="en-GB"/>
            <a:t>School nursing teams</a:t>
          </a:r>
          <a:endParaRPr lang="en-US"/>
        </a:p>
      </dgm:t>
    </dgm:pt>
    <dgm:pt modelId="{46E6EB7B-326A-49E6-B2AC-38531FF72F86}" type="parTrans" cxnId="{71C3B1E8-1DE4-46EA-8F84-1310CC077193}">
      <dgm:prSet/>
      <dgm:spPr/>
      <dgm:t>
        <a:bodyPr/>
        <a:lstStyle/>
        <a:p>
          <a:endParaRPr lang="en-US"/>
        </a:p>
      </dgm:t>
    </dgm:pt>
    <dgm:pt modelId="{2E4479DE-790B-4985-9C8E-C8152EC33765}" type="sibTrans" cxnId="{71C3B1E8-1DE4-46EA-8F84-1310CC077193}">
      <dgm:prSet/>
      <dgm:spPr/>
      <dgm:t>
        <a:bodyPr/>
        <a:lstStyle/>
        <a:p>
          <a:endParaRPr lang="en-US"/>
        </a:p>
      </dgm:t>
    </dgm:pt>
    <dgm:pt modelId="{A0D9E7FA-EAFE-46E9-B118-8EEE4DA880F3}">
      <dgm:prSet/>
      <dgm:spPr/>
      <dgm:t>
        <a:bodyPr/>
        <a:lstStyle/>
        <a:p>
          <a:r>
            <a:rPr lang="en-GB"/>
            <a:t>Behaviour specialists</a:t>
          </a:r>
          <a:endParaRPr lang="en-US"/>
        </a:p>
      </dgm:t>
    </dgm:pt>
    <dgm:pt modelId="{21658982-65F4-4E77-9F26-4AC0A35592BB}" type="parTrans" cxnId="{05291F33-3C25-4648-9C2F-D901EF961822}">
      <dgm:prSet/>
      <dgm:spPr/>
      <dgm:t>
        <a:bodyPr/>
        <a:lstStyle/>
        <a:p>
          <a:endParaRPr lang="en-US"/>
        </a:p>
      </dgm:t>
    </dgm:pt>
    <dgm:pt modelId="{B26A8701-C422-43B2-8927-A3D59B3FDF4E}" type="sibTrans" cxnId="{05291F33-3C25-4648-9C2F-D901EF961822}">
      <dgm:prSet/>
      <dgm:spPr/>
      <dgm:t>
        <a:bodyPr/>
        <a:lstStyle/>
        <a:p>
          <a:endParaRPr lang="en-US"/>
        </a:p>
      </dgm:t>
    </dgm:pt>
    <dgm:pt modelId="{68DE2E76-566F-4B62-934F-E3BD8A41551C}">
      <dgm:prSet/>
      <dgm:spPr/>
      <dgm:t>
        <a:bodyPr/>
        <a:lstStyle/>
        <a:p>
          <a:r>
            <a:rPr lang="en-GB"/>
            <a:t>CAMHS (Child &amp; Adolescent Mental Health Services) where clinically appropriate</a:t>
          </a:r>
          <a:endParaRPr lang="en-US"/>
        </a:p>
      </dgm:t>
    </dgm:pt>
    <dgm:pt modelId="{5E07B492-A5DA-4D7D-8647-BF9A8331C4AB}" type="parTrans" cxnId="{FDA32278-4AD5-4C52-A390-5056930125C8}">
      <dgm:prSet/>
      <dgm:spPr/>
      <dgm:t>
        <a:bodyPr/>
        <a:lstStyle/>
        <a:p>
          <a:endParaRPr lang="en-US"/>
        </a:p>
      </dgm:t>
    </dgm:pt>
    <dgm:pt modelId="{A3CD532D-09E6-402F-A999-483E796A83D7}" type="sibTrans" cxnId="{FDA32278-4AD5-4C52-A390-5056930125C8}">
      <dgm:prSet/>
      <dgm:spPr/>
      <dgm:t>
        <a:bodyPr/>
        <a:lstStyle/>
        <a:p>
          <a:endParaRPr lang="en-US"/>
        </a:p>
      </dgm:t>
    </dgm:pt>
    <dgm:pt modelId="{8F7D714D-9A46-4BA9-B309-ED5A6EB19E17}">
      <dgm:prSet/>
      <dgm:spPr/>
      <dgm:t>
        <a:bodyPr/>
        <a:lstStyle/>
        <a:p>
          <a:r>
            <a:rPr lang="en-GB"/>
            <a:t>OCC SEND services and toolkits, which include SEMH resources for parents and teachers </a:t>
          </a:r>
          <a:endParaRPr lang="en-US"/>
        </a:p>
      </dgm:t>
    </dgm:pt>
    <dgm:pt modelId="{E751FCA1-0DEC-4948-ACA2-002947ADBF17}" type="parTrans" cxnId="{80484C9C-2EE4-4FE1-B72C-4587BB634A9C}">
      <dgm:prSet/>
      <dgm:spPr/>
      <dgm:t>
        <a:bodyPr/>
        <a:lstStyle/>
        <a:p>
          <a:endParaRPr lang="en-US"/>
        </a:p>
      </dgm:t>
    </dgm:pt>
    <dgm:pt modelId="{1BC1E21F-F398-4338-8CEE-16A50FEBC4EE}" type="sibTrans" cxnId="{80484C9C-2EE4-4FE1-B72C-4587BB634A9C}">
      <dgm:prSet/>
      <dgm:spPr/>
      <dgm:t>
        <a:bodyPr/>
        <a:lstStyle/>
        <a:p>
          <a:endParaRPr lang="en-US"/>
        </a:p>
      </dgm:t>
    </dgm:pt>
    <dgm:pt modelId="{DC3EABC2-A4A7-4990-950A-976F5CACE569}">
      <dgm:prSet/>
      <dgm:spPr/>
      <dgm:t>
        <a:bodyPr/>
        <a:lstStyle/>
        <a:p>
          <a:r>
            <a:rPr lang="en-GB"/>
            <a:t>We use frameworks such as </a:t>
          </a:r>
          <a:r>
            <a:rPr lang="en-GB" b="1"/>
            <a:t>Oxfordshire Ordinarily Available SEND Toolkit</a:t>
          </a:r>
          <a:endParaRPr lang="en-US"/>
        </a:p>
      </dgm:t>
    </dgm:pt>
    <dgm:pt modelId="{B5BE6588-1808-4677-BDB6-4FE41E5A5726}" type="parTrans" cxnId="{DF057FB5-F20D-40A9-A5C7-357E2591DC95}">
      <dgm:prSet/>
      <dgm:spPr/>
      <dgm:t>
        <a:bodyPr/>
        <a:lstStyle/>
        <a:p>
          <a:endParaRPr lang="en-US"/>
        </a:p>
      </dgm:t>
    </dgm:pt>
    <dgm:pt modelId="{6243B4E2-6E3C-4EF9-96A9-00ECACA2E158}" type="sibTrans" cxnId="{DF057FB5-F20D-40A9-A5C7-357E2591DC95}">
      <dgm:prSet/>
      <dgm:spPr/>
      <dgm:t>
        <a:bodyPr/>
        <a:lstStyle/>
        <a:p>
          <a:endParaRPr lang="en-US"/>
        </a:p>
      </dgm:t>
    </dgm:pt>
    <dgm:pt modelId="{C9A63205-E50A-4EBD-81BF-D1D2E3137C99}">
      <dgm:prSet/>
      <dgm:spPr/>
      <dgm:t>
        <a:bodyPr/>
        <a:lstStyle/>
        <a:p>
          <a:r>
            <a:rPr lang="en-GB" u="sng">
              <a:hlinkClick xmlns:r="http://schemas.openxmlformats.org/officeDocument/2006/relationships" r:id="rId1"/>
            </a:rPr>
            <a:t>Social, emotional and mental health (SEMH) | Oxfordshire Schools</a:t>
          </a:r>
          <a:endParaRPr lang="en-US"/>
        </a:p>
      </dgm:t>
    </dgm:pt>
    <dgm:pt modelId="{7061D43B-E168-43A7-91D5-5F3ABD4DEA0F}" type="parTrans" cxnId="{DC5E1DB3-503A-4966-BB39-82423CD9BE6D}">
      <dgm:prSet/>
      <dgm:spPr/>
      <dgm:t>
        <a:bodyPr/>
        <a:lstStyle/>
        <a:p>
          <a:endParaRPr lang="en-US"/>
        </a:p>
      </dgm:t>
    </dgm:pt>
    <dgm:pt modelId="{5A4BAD36-0A42-47C0-AAE4-D53551D0A5F6}" type="sibTrans" cxnId="{DC5E1DB3-503A-4966-BB39-82423CD9BE6D}">
      <dgm:prSet/>
      <dgm:spPr/>
      <dgm:t>
        <a:bodyPr/>
        <a:lstStyle/>
        <a:p>
          <a:endParaRPr lang="en-US"/>
        </a:p>
      </dgm:t>
    </dgm:pt>
    <dgm:pt modelId="{D7BE4592-86B4-4418-A998-0BA278E7D33B}" type="pres">
      <dgm:prSet presAssocID="{4C5E8B08-7221-469A-BC8F-BD17FEF82FD8}" presName="diagram" presStyleCnt="0">
        <dgm:presLayoutVars>
          <dgm:dir/>
          <dgm:resizeHandles val="exact"/>
        </dgm:presLayoutVars>
      </dgm:prSet>
      <dgm:spPr/>
    </dgm:pt>
    <dgm:pt modelId="{D6ADA138-72BD-4E57-B60F-8D490BD382A6}" type="pres">
      <dgm:prSet presAssocID="{EAFA2CEC-0D4C-48C0-B6F9-882B7E318C14}" presName="node" presStyleLbl="node1" presStyleIdx="0" presStyleCnt="9">
        <dgm:presLayoutVars>
          <dgm:bulletEnabled val="1"/>
        </dgm:presLayoutVars>
      </dgm:prSet>
      <dgm:spPr/>
    </dgm:pt>
    <dgm:pt modelId="{1F1D4F51-3315-4DD1-A997-6FF228891189}" type="pres">
      <dgm:prSet presAssocID="{A01E552B-1636-401F-A6ED-4B6FF1E959EC}" presName="sibTrans" presStyleCnt="0"/>
      <dgm:spPr/>
    </dgm:pt>
    <dgm:pt modelId="{31090204-5AEA-4240-8545-FF5B34D66EBF}" type="pres">
      <dgm:prSet presAssocID="{A21FD851-BEA9-4DE6-9A2E-BDE2F15E3249}" presName="node" presStyleLbl="node1" presStyleIdx="1" presStyleCnt="9">
        <dgm:presLayoutVars>
          <dgm:bulletEnabled val="1"/>
        </dgm:presLayoutVars>
      </dgm:prSet>
      <dgm:spPr/>
    </dgm:pt>
    <dgm:pt modelId="{A81CA16B-A616-4684-AD92-D8C5CB7D2BF4}" type="pres">
      <dgm:prSet presAssocID="{99EE76B5-0D4F-4262-B539-B6BC9D718DAB}" presName="sibTrans" presStyleCnt="0"/>
      <dgm:spPr/>
    </dgm:pt>
    <dgm:pt modelId="{0AEB079F-50E9-487A-8816-5064EC532D75}" type="pres">
      <dgm:prSet presAssocID="{5B4F1295-487C-4714-9844-D665A7C7CFFF}" presName="node" presStyleLbl="node1" presStyleIdx="2" presStyleCnt="9">
        <dgm:presLayoutVars>
          <dgm:bulletEnabled val="1"/>
        </dgm:presLayoutVars>
      </dgm:prSet>
      <dgm:spPr/>
    </dgm:pt>
    <dgm:pt modelId="{57E47F63-C652-44C1-8820-0E3390BBB5AE}" type="pres">
      <dgm:prSet presAssocID="{197D4054-9D7A-49FB-83E2-A47B5E859140}" presName="sibTrans" presStyleCnt="0"/>
      <dgm:spPr/>
    </dgm:pt>
    <dgm:pt modelId="{CD988126-546D-429C-9317-497A1BCDC7A5}" type="pres">
      <dgm:prSet presAssocID="{52F4488F-3649-4EB2-B0A6-193CC193D76F}" presName="node" presStyleLbl="node1" presStyleIdx="3" presStyleCnt="9">
        <dgm:presLayoutVars>
          <dgm:bulletEnabled val="1"/>
        </dgm:presLayoutVars>
      </dgm:prSet>
      <dgm:spPr/>
    </dgm:pt>
    <dgm:pt modelId="{22DF351F-0C1C-4315-BF9E-4853D7865466}" type="pres">
      <dgm:prSet presAssocID="{2E4479DE-790B-4985-9C8E-C8152EC33765}" presName="sibTrans" presStyleCnt="0"/>
      <dgm:spPr/>
    </dgm:pt>
    <dgm:pt modelId="{C23E0B47-1B39-44CA-A7DC-3215A9164239}" type="pres">
      <dgm:prSet presAssocID="{A0D9E7FA-EAFE-46E9-B118-8EEE4DA880F3}" presName="node" presStyleLbl="node1" presStyleIdx="4" presStyleCnt="9">
        <dgm:presLayoutVars>
          <dgm:bulletEnabled val="1"/>
        </dgm:presLayoutVars>
      </dgm:prSet>
      <dgm:spPr/>
    </dgm:pt>
    <dgm:pt modelId="{CE8124A4-77AC-475E-9E28-C635B67B0375}" type="pres">
      <dgm:prSet presAssocID="{B26A8701-C422-43B2-8927-A3D59B3FDF4E}" presName="sibTrans" presStyleCnt="0"/>
      <dgm:spPr/>
    </dgm:pt>
    <dgm:pt modelId="{D7BCB560-3D47-4CDE-843A-166D062BFCAC}" type="pres">
      <dgm:prSet presAssocID="{68DE2E76-566F-4B62-934F-E3BD8A41551C}" presName="node" presStyleLbl="node1" presStyleIdx="5" presStyleCnt="9">
        <dgm:presLayoutVars>
          <dgm:bulletEnabled val="1"/>
        </dgm:presLayoutVars>
      </dgm:prSet>
      <dgm:spPr/>
    </dgm:pt>
    <dgm:pt modelId="{48D57B0F-381E-4852-9F31-DE923FC38C6C}" type="pres">
      <dgm:prSet presAssocID="{A3CD532D-09E6-402F-A999-483E796A83D7}" presName="sibTrans" presStyleCnt="0"/>
      <dgm:spPr/>
    </dgm:pt>
    <dgm:pt modelId="{28A81215-971E-4204-ABC5-52C9F628A8BC}" type="pres">
      <dgm:prSet presAssocID="{8F7D714D-9A46-4BA9-B309-ED5A6EB19E17}" presName="node" presStyleLbl="node1" presStyleIdx="6" presStyleCnt="9">
        <dgm:presLayoutVars>
          <dgm:bulletEnabled val="1"/>
        </dgm:presLayoutVars>
      </dgm:prSet>
      <dgm:spPr/>
    </dgm:pt>
    <dgm:pt modelId="{F3EECFF5-8D49-4B43-9EA7-F7593B135405}" type="pres">
      <dgm:prSet presAssocID="{1BC1E21F-F398-4338-8CEE-16A50FEBC4EE}" presName="sibTrans" presStyleCnt="0"/>
      <dgm:spPr/>
    </dgm:pt>
    <dgm:pt modelId="{9680E7C9-D72F-4004-98E9-C6B6E9A6EF68}" type="pres">
      <dgm:prSet presAssocID="{DC3EABC2-A4A7-4990-950A-976F5CACE569}" presName="node" presStyleLbl="node1" presStyleIdx="7" presStyleCnt="9">
        <dgm:presLayoutVars>
          <dgm:bulletEnabled val="1"/>
        </dgm:presLayoutVars>
      </dgm:prSet>
      <dgm:spPr/>
    </dgm:pt>
    <dgm:pt modelId="{A62AF156-2371-4F4A-8B04-C0D3A67CE790}" type="pres">
      <dgm:prSet presAssocID="{6243B4E2-6E3C-4EF9-96A9-00ECACA2E158}" presName="sibTrans" presStyleCnt="0"/>
      <dgm:spPr/>
    </dgm:pt>
    <dgm:pt modelId="{A2170B0E-8635-4CE7-880F-370038500450}" type="pres">
      <dgm:prSet presAssocID="{C9A63205-E50A-4EBD-81BF-D1D2E3137C99}" presName="node" presStyleLbl="node1" presStyleIdx="8" presStyleCnt="9">
        <dgm:presLayoutVars>
          <dgm:bulletEnabled val="1"/>
        </dgm:presLayoutVars>
      </dgm:prSet>
      <dgm:spPr/>
    </dgm:pt>
  </dgm:ptLst>
  <dgm:cxnLst>
    <dgm:cxn modelId="{6D922D0B-FE39-41A2-B229-D12E37329B75}" srcId="{4C5E8B08-7221-469A-BC8F-BD17FEF82FD8}" destId="{5B4F1295-487C-4714-9844-D665A7C7CFFF}" srcOrd="2" destOrd="0" parTransId="{1AEAE5D2-C325-4E6B-A825-615767F1B657}" sibTransId="{197D4054-9D7A-49FB-83E2-A47B5E859140}"/>
    <dgm:cxn modelId="{DC9F6B11-E9AE-4F8C-A320-E0E372D43582}" type="presOf" srcId="{52F4488F-3649-4EB2-B0A6-193CC193D76F}" destId="{CD988126-546D-429C-9317-497A1BCDC7A5}" srcOrd="0" destOrd="0" presId="urn:microsoft.com/office/officeart/2005/8/layout/default"/>
    <dgm:cxn modelId="{F988A420-32C1-4B6E-86F3-80AB3BAADCCC}" type="presOf" srcId="{5B4F1295-487C-4714-9844-D665A7C7CFFF}" destId="{0AEB079F-50E9-487A-8816-5064EC532D75}" srcOrd="0" destOrd="0" presId="urn:microsoft.com/office/officeart/2005/8/layout/default"/>
    <dgm:cxn modelId="{3F361C2E-013A-4B59-BEEC-A4E4AFB8422F}" type="presOf" srcId="{EAFA2CEC-0D4C-48C0-B6F9-882B7E318C14}" destId="{D6ADA138-72BD-4E57-B60F-8D490BD382A6}" srcOrd="0" destOrd="0" presId="urn:microsoft.com/office/officeart/2005/8/layout/default"/>
    <dgm:cxn modelId="{CF9BF92F-8BE1-4628-9E94-C386CC0BAEC7}" srcId="{4C5E8B08-7221-469A-BC8F-BD17FEF82FD8}" destId="{A21FD851-BEA9-4DE6-9A2E-BDE2F15E3249}" srcOrd="1" destOrd="0" parTransId="{3733BBA7-D1F1-4755-9D03-004EAEF205F5}" sibTransId="{99EE76B5-0D4F-4262-B539-B6BC9D718DAB}"/>
    <dgm:cxn modelId="{05291F33-3C25-4648-9C2F-D901EF961822}" srcId="{4C5E8B08-7221-469A-BC8F-BD17FEF82FD8}" destId="{A0D9E7FA-EAFE-46E9-B118-8EEE4DA880F3}" srcOrd="4" destOrd="0" parTransId="{21658982-65F4-4E77-9F26-4AC0A35592BB}" sibTransId="{B26A8701-C422-43B2-8927-A3D59B3FDF4E}"/>
    <dgm:cxn modelId="{868FBA3C-1C5C-4FFA-96CC-2A48E4DA31F5}" type="presOf" srcId="{DC3EABC2-A4A7-4990-950A-976F5CACE569}" destId="{9680E7C9-D72F-4004-98E9-C6B6E9A6EF68}" srcOrd="0" destOrd="0" presId="urn:microsoft.com/office/officeart/2005/8/layout/default"/>
    <dgm:cxn modelId="{FDA32278-4AD5-4C52-A390-5056930125C8}" srcId="{4C5E8B08-7221-469A-BC8F-BD17FEF82FD8}" destId="{68DE2E76-566F-4B62-934F-E3BD8A41551C}" srcOrd="5" destOrd="0" parTransId="{5E07B492-A5DA-4D7D-8647-BF9A8331C4AB}" sibTransId="{A3CD532D-09E6-402F-A999-483E796A83D7}"/>
    <dgm:cxn modelId="{0FE9D981-EC3D-42C5-A1E3-45BB3EC88C77}" type="presOf" srcId="{A0D9E7FA-EAFE-46E9-B118-8EEE4DA880F3}" destId="{C23E0B47-1B39-44CA-A7DC-3215A9164239}" srcOrd="0" destOrd="0" presId="urn:microsoft.com/office/officeart/2005/8/layout/default"/>
    <dgm:cxn modelId="{FDFA0F97-62FD-4B54-A83F-5CFD077405C5}" type="presOf" srcId="{68DE2E76-566F-4B62-934F-E3BD8A41551C}" destId="{D7BCB560-3D47-4CDE-843A-166D062BFCAC}" srcOrd="0" destOrd="0" presId="urn:microsoft.com/office/officeart/2005/8/layout/default"/>
    <dgm:cxn modelId="{80484C9C-2EE4-4FE1-B72C-4587BB634A9C}" srcId="{4C5E8B08-7221-469A-BC8F-BD17FEF82FD8}" destId="{8F7D714D-9A46-4BA9-B309-ED5A6EB19E17}" srcOrd="6" destOrd="0" parTransId="{E751FCA1-0DEC-4948-ACA2-002947ADBF17}" sibTransId="{1BC1E21F-F398-4338-8CEE-16A50FEBC4EE}"/>
    <dgm:cxn modelId="{DC5E1DB3-503A-4966-BB39-82423CD9BE6D}" srcId="{4C5E8B08-7221-469A-BC8F-BD17FEF82FD8}" destId="{C9A63205-E50A-4EBD-81BF-D1D2E3137C99}" srcOrd="8" destOrd="0" parTransId="{7061D43B-E168-43A7-91D5-5F3ABD4DEA0F}" sibTransId="{5A4BAD36-0A42-47C0-AAE4-D53551D0A5F6}"/>
    <dgm:cxn modelId="{DF057FB5-F20D-40A9-A5C7-357E2591DC95}" srcId="{4C5E8B08-7221-469A-BC8F-BD17FEF82FD8}" destId="{DC3EABC2-A4A7-4990-950A-976F5CACE569}" srcOrd="7" destOrd="0" parTransId="{B5BE6588-1808-4677-BDB6-4FE41E5A5726}" sibTransId="{6243B4E2-6E3C-4EF9-96A9-00ECACA2E158}"/>
    <dgm:cxn modelId="{CA98C6B8-0A9E-46AD-BCCC-AA85126976AB}" type="presOf" srcId="{4C5E8B08-7221-469A-BC8F-BD17FEF82FD8}" destId="{D7BE4592-86B4-4418-A998-0BA278E7D33B}" srcOrd="0" destOrd="0" presId="urn:microsoft.com/office/officeart/2005/8/layout/default"/>
    <dgm:cxn modelId="{9B71EBD5-7959-4AD3-9718-91E67A98190D}" type="presOf" srcId="{A21FD851-BEA9-4DE6-9A2E-BDE2F15E3249}" destId="{31090204-5AEA-4240-8545-FF5B34D66EBF}" srcOrd="0" destOrd="0" presId="urn:microsoft.com/office/officeart/2005/8/layout/default"/>
    <dgm:cxn modelId="{CA7C5DE7-503B-4ADC-8519-3BF78F3106E0}" type="presOf" srcId="{8F7D714D-9A46-4BA9-B309-ED5A6EB19E17}" destId="{28A81215-971E-4204-ABC5-52C9F628A8BC}" srcOrd="0" destOrd="0" presId="urn:microsoft.com/office/officeart/2005/8/layout/default"/>
    <dgm:cxn modelId="{71C3B1E8-1DE4-46EA-8F84-1310CC077193}" srcId="{4C5E8B08-7221-469A-BC8F-BD17FEF82FD8}" destId="{52F4488F-3649-4EB2-B0A6-193CC193D76F}" srcOrd="3" destOrd="0" parTransId="{46E6EB7B-326A-49E6-B2AC-38531FF72F86}" sibTransId="{2E4479DE-790B-4985-9C8E-C8152EC33765}"/>
    <dgm:cxn modelId="{30EAD0EF-7DCC-41FD-98E3-C97FC2887840}" type="presOf" srcId="{C9A63205-E50A-4EBD-81BF-D1D2E3137C99}" destId="{A2170B0E-8635-4CE7-880F-370038500450}" srcOrd="0" destOrd="0" presId="urn:microsoft.com/office/officeart/2005/8/layout/default"/>
    <dgm:cxn modelId="{8592B3F7-A7D5-41B2-BB01-9F9E96F76563}" srcId="{4C5E8B08-7221-469A-BC8F-BD17FEF82FD8}" destId="{EAFA2CEC-0D4C-48C0-B6F9-882B7E318C14}" srcOrd="0" destOrd="0" parTransId="{AA95CDF3-749E-409A-B5AA-14E7C2FB7699}" sibTransId="{A01E552B-1636-401F-A6ED-4B6FF1E959EC}"/>
    <dgm:cxn modelId="{903C2BD9-D13E-49A1-9E23-A111E6FBC608}" type="presParOf" srcId="{D7BE4592-86B4-4418-A998-0BA278E7D33B}" destId="{D6ADA138-72BD-4E57-B60F-8D490BD382A6}" srcOrd="0" destOrd="0" presId="urn:microsoft.com/office/officeart/2005/8/layout/default"/>
    <dgm:cxn modelId="{8A355835-46E7-4504-8BE3-7FA82F1E676D}" type="presParOf" srcId="{D7BE4592-86B4-4418-A998-0BA278E7D33B}" destId="{1F1D4F51-3315-4DD1-A997-6FF228891189}" srcOrd="1" destOrd="0" presId="urn:microsoft.com/office/officeart/2005/8/layout/default"/>
    <dgm:cxn modelId="{907C99F4-9694-41D4-B409-0D6206B24F95}" type="presParOf" srcId="{D7BE4592-86B4-4418-A998-0BA278E7D33B}" destId="{31090204-5AEA-4240-8545-FF5B34D66EBF}" srcOrd="2" destOrd="0" presId="urn:microsoft.com/office/officeart/2005/8/layout/default"/>
    <dgm:cxn modelId="{FA86E6C6-B303-473B-9AF6-338D1FC5FA2C}" type="presParOf" srcId="{D7BE4592-86B4-4418-A998-0BA278E7D33B}" destId="{A81CA16B-A616-4684-AD92-D8C5CB7D2BF4}" srcOrd="3" destOrd="0" presId="urn:microsoft.com/office/officeart/2005/8/layout/default"/>
    <dgm:cxn modelId="{EC9E1A98-D038-4CEF-AB8F-E3855F80AD6D}" type="presParOf" srcId="{D7BE4592-86B4-4418-A998-0BA278E7D33B}" destId="{0AEB079F-50E9-487A-8816-5064EC532D75}" srcOrd="4" destOrd="0" presId="urn:microsoft.com/office/officeart/2005/8/layout/default"/>
    <dgm:cxn modelId="{3678CD8B-F075-4E6C-876E-C19862CAE3F6}" type="presParOf" srcId="{D7BE4592-86B4-4418-A998-0BA278E7D33B}" destId="{57E47F63-C652-44C1-8820-0E3390BBB5AE}" srcOrd="5" destOrd="0" presId="urn:microsoft.com/office/officeart/2005/8/layout/default"/>
    <dgm:cxn modelId="{10BDCD4B-C71E-4776-9458-54533B82477D}" type="presParOf" srcId="{D7BE4592-86B4-4418-A998-0BA278E7D33B}" destId="{CD988126-546D-429C-9317-497A1BCDC7A5}" srcOrd="6" destOrd="0" presId="urn:microsoft.com/office/officeart/2005/8/layout/default"/>
    <dgm:cxn modelId="{9B44E4A3-49F2-4AE2-AD85-856E1900FDF3}" type="presParOf" srcId="{D7BE4592-86B4-4418-A998-0BA278E7D33B}" destId="{22DF351F-0C1C-4315-BF9E-4853D7865466}" srcOrd="7" destOrd="0" presId="urn:microsoft.com/office/officeart/2005/8/layout/default"/>
    <dgm:cxn modelId="{545C73C7-6E3A-4FC4-AB3F-3BE58FA942EF}" type="presParOf" srcId="{D7BE4592-86B4-4418-A998-0BA278E7D33B}" destId="{C23E0B47-1B39-44CA-A7DC-3215A9164239}" srcOrd="8" destOrd="0" presId="urn:microsoft.com/office/officeart/2005/8/layout/default"/>
    <dgm:cxn modelId="{366EADED-012B-4E7B-9782-FD78E7B45E36}" type="presParOf" srcId="{D7BE4592-86B4-4418-A998-0BA278E7D33B}" destId="{CE8124A4-77AC-475E-9E28-C635B67B0375}" srcOrd="9" destOrd="0" presId="urn:microsoft.com/office/officeart/2005/8/layout/default"/>
    <dgm:cxn modelId="{6A93ABD1-9856-4101-9729-6EDF5341B3BB}" type="presParOf" srcId="{D7BE4592-86B4-4418-A998-0BA278E7D33B}" destId="{D7BCB560-3D47-4CDE-843A-166D062BFCAC}" srcOrd="10" destOrd="0" presId="urn:microsoft.com/office/officeart/2005/8/layout/default"/>
    <dgm:cxn modelId="{D8465993-B8A9-45BA-AD4F-FE0A26251DB0}" type="presParOf" srcId="{D7BE4592-86B4-4418-A998-0BA278E7D33B}" destId="{48D57B0F-381E-4852-9F31-DE923FC38C6C}" srcOrd="11" destOrd="0" presId="urn:microsoft.com/office/officeart/2005/8/layout/default"/>
    <dgm:cxn modelId="{04067E50-649B-4915-BAE2-514070F285B4}" type="presParOf" srcId="{D7BE4592-86B4-4418-A998-0BA278E7D33B}" destId="{28A81215-971E-4204-ABC5-52C9F628A8BC}" srcOrd="12" destOrd="0" presId="urn:microsoft.com/office/officeart/2005/8/layout/default"/>
    <dgm:cxn modelId="{9FA94D7A-FB73-44D0-AB43-D6F45F8BAD2C}" type="presParOf" srcId="{D7BE4592-86B4-4418-A998-0BA278E7D33B}" destId="{F3EECFF5-8D49-4B43-9EA7-F7593B135405}" srcOrd="13" destOrd="0" presId="urn:microsoft.com/office/officeart/2005/8/layout/default"/>
    <dgm:cxn modelId="{C40EB25D-172E-480D-A73F-6EDD13469A85}" type="presParOf" srcId="{D7BE4592-86B4-4418-A998-0BA278E7D33B}" destId="{9680E7C9-D72F-4004-98E9-C6B6E9A6EF68}" srcOrd="14" destOrd="0" presId="urn:microsoft.com/office/officeart/2005/8/layout/default"/>
    <dgm:cxn modelId="{6ED6AAAD-E938-4AC2-83F4-38CA95C49BA8}" type="presParOf" srcId="{D7BE4592-86B4-4418-A998-0BA278E7D33B}" destId="{A62AF156-2371-4F4A-8B04-C0D3A67CE790}" srcOrd="15" destOrd="0" presId="urn:microsoft.com/office/officeart/2005/8/layout/default"/>
    <dgm:cxn modelId="{71335E47-8EB2-4872-B169-879A0B345DB1}" type="presParOf" srcId="{D7BE4592-86B4-4418-A998-0BA278E7D33B}" destId="{A2170B0E-8635-4CE7-880F-370038500450}"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C80ABFC-7918-4A1D-99A6-DD690D5DBFE7}" type="doc">
      <dgm:prSet loTypeId="urn:microsoft.com/office/officeart/2005/8/layout/default" loCatId="list" qsTypeId="urn:microsoft.com/office/officeart/2005/8/quickstyle/simple5" qsCatId="simple" csTypeId="urn:microsoft.com/office/officeart/2005/8/colors/colorful2" csCatId="colorful"/>
      <dgm:spPr/>
      <dgm:t>
        <a:bodyPr/>
        <a:lstStyle/>
        <a:p>
          <a:endParaRPr lang="en-US"/>
        </a:p>
      </dgm:t>
    </dgm:pt>
    <dgm:pt modelId="{EBF2CAD7-58F0-400C-AD7A-1812EA46F168}">
      <dgm:prSet/>
      <dgm:spPr/>
      <dgm:t>
        <a:bodyPr/>
        <a:lstStyle/>
        <a:p>
          <a:r>
            <a:rPr lang="en-GB"/>
            <a:t>CAMHS - Children’s &amp; Adolescent Mental Health Service </a:t>
          </a:r>
          <a:r>
            <a:rPr lang="en-GB" u="sng">
              <a:hlinkClick xmlns:r="http://schemas.openxmlformats.org/officeDocument/2006/relationships" r:id="rId1"/>
            </a:rPr>
            <a:t>Resources for parents and carers | Oxford Health CAMHS</a:t>
          </a:r>
          <a:endParaRPr lang="en-US"/>
        </a:p>
      </dgm:t>
    </dgm:pt>
    <dgm:pt modelId="{E73506E7-B728-4B27-8772-75F81276F532}" type="parTrans" cxnId="{C0FA2378-F397-4E8D-88BD-6FF2281A9328}">
      <dgm:prSet/>
      <dgm:spPr/>
      <dgm:t>
        <a:bodyPr/>
        <a:lstStyle/>
        <a:p>
          <a:endParaRPr lang="en-US"/>
        </a:p>
      </dgm:t>
    </dgm:pt>
    <dgm:pt modelId="{0E3C360A-6478-4851-A74F-1EE2C2FED92D}" type="sibTrans" cxnId="{C0FA2378-F397-4E8D-88BD-6FF2281A9328}">
      <dgm:prSet/>
      <dgm:spPr/>
      <dgm:t>
        <a:bodyPr/>
        <a:lstStyle/>
        <a:p>
          <a:endParaRPr lang="en-US"/>
        </a:p>
      </dgm:t>
    </dgm:pt>
    <dgm:pt modelId="{4F3F7E46-AA65-447D-8A2E-7A1BB8C1F614}">
      <dgm:prSet/>
      <dgm:spPr/>
      <dgm:t>
        <a:bodyPr/>
        <a:lstStyle/>
        <a:p>
          <a:r>
            <a:rPr lang="en-GB"/>
            <a:t>Anna Freud Mental Health Charity </a:t>
          </a:r>
          <a:r>
            <a:rPr lang="en-GB" u="sng">
              <a:hlinkClick xmlns:r="http://schemas.openxmlformats.org/officeDocument/2006/relationships" r:id="rId2"/>
            </a:rPr>
            <a:t>Services for Families | Anna Freud</a:t>
          </a:r>
          <a:endParaRPr lang="en-US"/>
        </a:p>
      </dgm:t>
    </dgm:pt>
    <dgm:pt modelId="{A4C7C25F-B466-49FD-B2F0-13646E2D0685}" type="parTrans" cxnId="{A0CEAC3A-8343-45E4-BA21-32C3BD45E180}">
      <dgm:prSet/>
      <dgm:spPr/>
      <dgm:t>
        <a:bodyPr/>
        <a:lstStyle/>
        <a:p>
          <a:endParaRPr lang="en-US"/>
        </a:p>
      </dgm:t>
    </dgm:pt>
    <dgm:pt modelId="{70D784A5-12EC-40DB-8C61-558A3902C1E1}" type="sibTrans" cxnId="{A0CEAC3A-8343-45E4-BA21-32C3BD45E180}">
      <dgm:prSet/>
      <dgm:spPr/>
      <dgm:t>
        <a:bodyPr/>
        <a:lstStyle/>
        <a:p>
          <a:endParaRPr lang="en-US"/>
        </a:p>
      </dgm:t>
    </dgm:pt>
    <dgm:pt modelId="{3F3D9696-FEF7-444A-9173-1249CD44DF5B}">
      <dgm:prSet/>
      <dgm:spPr/>
      <dgm:t>
        <a:bodyPr/>
        <a:lstStyle/>
        <a:p>
          <a:r>
            <a:rPr lang="en-GB"/>
            <a:t>National mental health guidance and wellbeing resources for parents (DfE)  </a:t>
          </a:r>
          <a:r>
            <a:rPr lang="en-GB" u="sng">
              <a:hlinkClick xmlns:r="http://schemas.openxmlformats.org/officeDocument/2006/relationships" r:id="rId3"/>
            </a:rPr>
            <a:t>Promoting and supporting mental health and wellbeing in schools and colleges - GOV.UK</a:t>
          </a:r>
          <a:endParaRPr lang="en-US"/>
        </a:p>
      </dgm:t>
    </dgm:pt>
    <dgm:pt modelId="{47BA1B98-12FD-45BE-A929-7E31096B2833}" type="parTrans" cxnId="{BFDD810D-FEAB-4526-AC1E-487442708FB4}">
      <dgm:prSet/>
      <dgm:spPr/>
      <dgm:t>
        <a:bodyPr/>
        <a:lstStyle/>
        <a:p>
          <a:endParaRPr lang="en-US"/>
        </a:p>
      </dgm:t>
    </dgm:pt>
    <dgm:pt modelId="{023D66FE-5036-4A1E-8CEA-71A18E07F151}" type="sibTrans" cxnId="{BFDD810D-FEAB-4526-AC1E-487442708FB4}">
      <dgm:prSet/>
      <dgm:spPr/>
      <dgm:t>
        <a:bodyPr/>
        <a:lstStyle/>
        <a:p>
          <a:endParaRPr lang="en-US"/>
        </a:p>
      </dgm:t>
    </dgm:pt>
    <dgm:pt modelId="{FCF0F61C-9FC4-4B55-8B3B-D61D24842317}">
      <dgm:prSet/>
      <dgm:spPr/>
      <dgm:t>
        <a:bodyPr/>
        <a:lstStyle/>
        <a:p>
          <a:r>
            <a:rPr lang="en-GB"/>
            <a:t>Charities like </a:t>
          </a:r>
          <a:r>
            <a:rPr lang="en-GB" i="1"/>
            <a:t>Young Minds</a:t>
          </a:r>
          <a:r>
            <a:rPr lang="en-GB"/>
            <a:t> for condition‑specific information and practical guides </a:t>
          </a:r>
          <a:r>
            <a:rPr lang="en-GB" u="sng">
              <a:hlinkClick xmlns:r="http://schemas.openxmlformats.org/officeDocument/2006/relationships" r:id="rId4"/>
            </a:rPr>
            <a:t>YoungMinds | Mental Health Charity For Children And Young People | YoungMinds</a:t>
          </a:r>
          <a:endParaRPr lang="en-US"/>
        </a:p>
      </dgm:t>
    </dgm:pt>
    <dgm:pt modelId="{0129D380-6D56-4A97-A903-C39F81DFD52B}" type="parTrans" cxnId="{9D0DDE2B-5801-4497-9C80-D2CAC035E562}">
      <dgm:prSet/>
      <dgm:spPr/>
      <dgm:t>
        <a:bodyPr/>
        <a:lstStyle/>
        <a:p>
          <a:endParaRPr lang="en-US"/>
        </a:p>
      </dgm:t>
    </dgm:pt>
    <dgm:pt modelId="{1D2F0BFB-F8FB-4935-AA1E-097FD9D371EB}" type="sibTrans" cxnId="{9D0DDE2B-5801-4497-9C80-D2CAC035E562}">
      <dgm:prSet/>
      <dgm:spPr/>
      <dgm:t>
        <a:bodyPr/>
        <a:lstStyle/>
        <a:p>
          <a:endParaRPr lang="en-US"/>
        </a:p>
      </dgm:t>
    </dgm:pt>
    <dgm:pt modelId="{B8E5F7CB-660D-42A3-A031-DEDA9E2D7C4C}" type="pres">
      <dgm:prSet presAssocID="{AC80ABFC-7918-4A1D-99A6-DD690D5DBFE7}" presName="diagram" presStyleCnt="0">
        <dgm:presLayoutVars>
          <dgm:dir/>
          <dgm:resizeHandles val="exact"/>
        </dgm:presLayoutVars>
      </dgm:prSet>
      <dgm:spPr/>
    </dgm:pt>
    <dgm:pt modelId="{55FB9DBE-875E-4BE1-9044-E140FBE32718}" type="pres">
      <dgm:prSet presAssocID="{EBF2CAD7-58F0-400C-AD7A-1812EA46F168}" presName="node" presStyleLbl="node1" presStyleIdx="0" presStyleCnt="4">
        <dgm:presLayoutVars>
          <dgm:bulletEnabled val="1"/>
        </dgm:presLayoutVars>
      </dgm:prSet>
      <dgm:spPr/>
    </dgm:pt>
    <dgm:pt modelId="{51BF5EA6-98FE-4175-9A55-D6E1D02FFFE6}" type="pres">
      <dgm:prSet presAssocID="{0E3C360A-6478-4851-A74F-1EE2C2FED92D}" presName="sibTrans" presStyleCnt="0"/>
      <dgm:spPr/>
    </dgm:pt>
    <dgm:pt modelId="{1C4B4E2E-BD5E-48B0-BB9B-2742F246B9B5}" type="pres">
      <dgm:prSet presAssocID="{4F3F7E46-AA65-447D-8A2E-7A1BB8C1F614}" presName="node" presStyleLbl="node1" presStyleIdx="1" presStyleCnt="4">
        <dgm:presLayoutVars>
          <dgm:bulletEnabled val="1"/>
        </dgm:presLayoutVars>
      </dgm:prSet>
      <dgm:spPr/>
    </dgm:pt>
    <dgm:pt modelId="{A40FE6E2-1199-4680-9959-C71E3922AA73}" type="pres">
      <dgm:prSet presAssocID="{70D784A5-12EC-40DB-8C61-558A3902C1E1}" presName="sibTrans" presStyleCnt="0"/>
      <dgm:spPr/>
    </dgm:pt>
    <dgm:pt modelId="{762D5A35-2117-4532-B570-0D443A775F21}" type="pres">
      <dgm:prSet presAssocID="{3F3D9696-FEF7-444A-9173-1249CD44DF5B}" presName="node" presStyleLbl="node1" presStyleIdx="2" presStyleCnt="4">
        <dgm:presLayoutVars>
          <dgm:bulletEnabled val="1"/>
        </dgm:presLayoutVars>
      </dgm:prSet>
      <dgm:spPr/>
    </dgm:pt>
    <dgm:pt modelId="{0C341F97-F88F-41C2-AE2C-E466AC8D64BE}" type="pres">
      <dgm:prSet presAssocID="{023D66FE-5036-4A1E-8CEA-71A18E07F151}" presName="sibTrans" presStyleCnt="0"/>
      <dgm:spPr/>
    </dgm:pt>
    <dgm:pt modelId="{F97AA455-B70B-4604-B18C-CC5911187B5A}" type="pres">
      <dgm:prSet presAssocID="{FCF0F61C-9FC4-4B55-8B3B-D61D24842317}" presName="node" presStyleLbl="node1" presStyleIdx="3" presStyleCnt="4">
        <dgm:presLayoutVars>
          <dgm:bulletEnabled val="1"/>
        </dgm:presLayoutVars>
      </dgm:prSet>
      <dgm:spPr/>
    </dgm:pt>
  </dgm:ptLst>
  <dgm:cxnLst>
    <dgm:cxn modelId="{E40B8600-F2C4-403A-8584-F40D089D1AE6}" type="presOf" srcId="{4F3F7E46-AA65-447D-8A2E-7A1BB8C1F614}" destId="{1C4B4E2E-BD5E-48B0-BB9B-2742F246B9B5}" srcOrd="0" destOrd="0" presId="urn:microsoft.com/office/officeart/2005/8/layout/default"/>
    <dgm:cxn modelId="{BFDD810D-FEAB-4526-AC1E-487442708FB4}" srcId="{AC80ABFC-7918-4A1D-99A6-DD690D5DBFE7}" destId="{3F3D9696-FEF7-444A-9173-1249CD44DF5B}" srcOrd="2" destOrd="0" parTransId="{47BA1B98-12FD-45BE-A929-7E31096B2833}" sibTransId="{023D66FE-5036-4A1E-8CEA-71A18E07F151}"/>
    <dgm:cxn modelId="{377C2718-63FF-40D2-8328-ABBD77F7DDBD}" type="presOf" srcId="{AC80ABFC-7918-4A1D-99A6-DD690D5DBFE7}" destId="{B8E5F7CB-660D-42A3-A031-DEDA9E2D7C4C}" srcOrd="0" destOrd="0" presId="urn:microsoft.com/office/officeart/2005/8/layout/default"/>
    <dgm:cxn modelId="{9D0DDE2B-5801-4497-9C80-D2CAC035E562}" srcId="{AC80ABFC-7918-4A1D-99A6-DD690D5DBFE7}" destId="{FCF0F61C-9FC4-4B55-8B3B-D61D24842317}" srcOrd="3" destOrd="0" parTransId="{0129D380-6D56-4A97-A903-C39F81DFD52B}" sibTransId="{1D2F0BFB-F8FB-4935-AA1E-097FD9D371EB}"/>
    <dgm:cxn modelId="{A0CEAC3A-8343-45E4-BA21-32C3BD45E180}" srcId="{AC80ABFC-7918-4A1D-99A6-DD690D5DBFE7}" destId="{4F3F7E46-AA65-447D-8A2E-7A1BB8C1F614}" srcOrd="1" destOrd="0" parTransId="{A4C7C25F-B466-49FD-B2F0-13646E2D0685}" sibTransId="{70D784A5-12EC-40DB-8C61-558A3902C1E1}"/>
    <dgm:cxn modelId="{AC50784E-1FA9-40EC-9209-AE3683A8B6AC}" type="presOf" srcId="{FCF0F61C-9FC4-4B55-8B3B-D61D24842317}" destId="{F97AA455-B70B-4604-B18C-CC5911187B5A}" srcOrd="0" destOrd="0" presId="urn:microsoft.com/office/officeart/2005/8/layout/default"/>
    <dgm:cxn modelId="{0B17CE70-AF28-44AE-B363-F833FF83EB2B}" type="presOf" srcId="{3F3D9696-FEF7-444A-9173-1249CD44DF5B}" destId="{762D5A35-2117-4532-B570-0D443A775F21}" srcOrd="0" destOrd="0" presId="urn:microsoft.com/office/officeart/2005/8/layout/default"/>
    <dgm:cxn modelId="{C0FA2378-F397-4E8D-88BD-6FF2281A9328}" srcId="{AC80ABFC-7918-4A1D-99A6-DD690D5DBFE7}" destId="{EBF2CAD7-58F0-400C-AD7A-1812EA46F168}" srcOrd="0" destOrd="0" parTransId="{E73506E7-B728-4B27-8772-75F81276F532}" sibTransId="{0E3C360A-6478-4851-A74F-1EE2C2FED92D}"/>
    <dgm:cxn modelId="{1DEE39F9-9F64-414A-AABF-0067A8AD2DE0}" type="presOf" srcId="{EBF2CAD7-58F0-400C-AD7A-1812EA46F168}" destId="{55FB9DBE-875E-4BE1-9044-E140FBE32718}" srcOrd="0" destOrd="0" presId="urn:microsoft.com/office/officeart/2005/8/layout/default"/>
    <dgm:cxn modelId="{F4F32054-DA7A-48D8-BF0D-D502290B9D0C}" type="presParOf" srcId="{B8E5F7CB-660D-42A3-A031-DEDA9E2D7C4C}" destId="{55FB9DBE-875E-4BE1-9044-E140FBE32718}" srcOrd="0" destOrd="0" presId="urn:microsoft.com/office/officeart/2005/8/layout/default"/>
    <dgm:cxn modelId="{1E36E510-AD04-4233-A266-E45E2C851676}" type="presParOf" srcId="{B8E5F7CB-660D-42A3-A031-DEDA9E2D7C4C}" destId="{51BF5EA6-98FE-4175-9A55-D6E1D02FFFE6}" srcOrd="1" destOrd="0" presId="urn:microsoft.com/office/officeart/2005/8/layout/default"/>
    <dgm:cxn modelId="{99451355-1453-4029-BE30-2E9170F8E715}" type="presParOf" srcId="{B8E5F7CB-660D-42A3-A031-DEDA9E2D7C4C}" destId="{1C4B4E2E-BD5E-48B0-BB9B-2742F246B9B5}" srcOrd="2" destOrd="0" presId="urn:microsoft.com/office/officeart/2005/8/layout/default"/>
    <dgm:cxn modelId="{9870A05A-BCC7-4D20-BF8B-A85297D996BC}" type="presParOf" srcId="{B8E5F7CB-660D-42A3-A031-DEDA9E2D7C4C}" destId="{A40FE6E2-1199-4680-9959-C71E3922AA73}" srcOrd="3" destOrd="0" presId="urn:microsoft.com/office/officeart/2005/8/layout/default"/>
    <dgm:cxn modelId="{C3525054-26F8-426A-993A-E4856A419128}" type="presParOf" srcId="{B8E5F7CB-660D-42A3-A031-DEDA9E2D7C4C}" destId="{762D5A35-2117-4532-B570-0D443A775F21}" srcOrd="4" destOrd="0" presId="urn:microsoft.com/office/officeart/2005/8/layout/default"/>
    <dgm:cxn modelId="{A1C64B86-D8EA-48AA-885B-1CB877063E33}" type="presParOf" srcId="{B8E5F7CB-660D-42A3-A031-DEDA9E2D7C4C}" destId="{0C341F97-F88F-41C2-AE2C-E466AC8D64BE}" srcOrd="5" destOrd="0" presId="urn:microsoft.com/office/officeart/2005/8/layout/default"/>
    <dgm:cxn modelId="{47B37108-9F77-477F-B5AB-F3DC352542AF}" type="presParOf" srcId="{B8E5F7CB-660D-42A3-A031-DEDA9E2D7C4C}" destId="{F97AA455-B70B-4604-B18C-CC5911187B5A}"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A3E00E0-AC09-4DAC-8960-12A991AB38CC}" type="doc">
      <dgm:prSet loTypeId="urn:microsoft.com/office/officeart/2005/8/layout/default" loCatId="list" qsTypeId="urn:microsoft.com/office/officeart/2005/8/quickstyle/simple5" qsCatId="simple" csTypeId="urn:microsoft.com/office/officeart/2005/8/colors/colorful2" csCatId="colorful"/>
      <dgm:spPr/>
      <dgm:t>
        <a:bodyPr/>
        <a:lstStyle/>
        <a:p>
          <a:endParaRPr lang="en-US"/>
        </a:p>
      </dgm:t>
    </dgm:pt>
    <dgm:pt modelId="{0A463CE0-2B13-44FA-A01D-B3F64B5D8D3B}">
      <dgm:prSet/>
      <dgm:spPr/>
      <dgm:t>
        <a:bodyPr/>
        <a:lstStyle/>
        <a:p>
          <a:r>
            <a:rPr lang="en-GB"/>
            <a:t>We work with professionals such as:</a:t>
          </a:r>
          <a:endParaRPr lang="en-US"/>
        </a:p>
      </dgm:t>
    </dgm:pt>
    <dgm:pt modelId="{7FD41A8F-0F15-4E70-93D8-FDF4F6C54843}" type="parTrans" cxnId="{605062F6-A3C2-4902-B6A8-43F698D7352C}">
      <dgm:prSet/>
      <dgm:spPr/>
      <dgm:t>
        <a:bodyPr/>
        <a:lstStyle/>
        <a:p>
          <a:endParaRPr lang="en-US"/>
        </a:p>
      </dgm:t>
    </dgm:pt>
    <dgm:pt modelId="{EE355628-21A8-4D8F-AC76-61995E9883DE}" type="sibTrans" cxnId="{605062F6-A3C2-4902-B6A8-43F698D7352C}">
      <dgm:prSet/>
      <dgm:spPr/>
      <dgm:t>
        <a:bodyPr/>
        <a:lstStyle/>
        <a:p>
          <a:endParaRPr lang="en-US"/>
        </a:p>
      </dgm:t>
    </dgm:pt>
    <dgm:pt modelId="{8734D4FF-7F48-4CA5-894C-8A5968AAD199}">
      <dgm:prSet/>
      <dgm:spPr/>
      <dgm:t>
        <a:bodyPr/>
        <a:lstStyle/>
        <a:p>
          <a:r>
            <a:rPr lang="en-GB" b="1"/>
            <a:t>SENSS  Advisory Teachers</a:t>
          </a:r>
          <a:r>
            <a:rPr lang="en-GB"/>
            <a:t> for vision, hearing or physical needs</a:t>
          </a:r>
          <a:endParaRPr lang="en-US"/>
        </a:p>
      </dgm:t>
    </dgm:pt>
    <dgm:pt modelId="{9EBB8F6D-727A-4845-8D6A-869B393BF978}" type="parTrans" cxnId="{8745C7D0-38B8-44A3-9A33-EDEA58FFF157}">
      <dgm:prSet/>
      <dgm:spPr/>
      <dgm:t>
        <a:bodyPr/>
        <a:lstStyle/>
        <a:p>
          <a:endParaRPr lang="en-US"/>
        </a:p>
      </dgm:t>
    </dgm:pt>
    <dgm:pt modelId="{6DB6C181-1DAD-4DE9-BBFD-FD1AE894BEA0}" type="sibTrans" cxnId="{8745C7D0-38B8-44A3-9A33-EDEA58FFF157}">
      <dgm:prSet/>
      <dgm:spPr/>
      <dgm:t>
        <a:bodyPr/>
        <a:lstStyle/>
        <a:p>
          <a:endParaRPr lang="en-US"/>
        </a:p>
      </dgm:t>
    </dgm:pt>
    <dgm:pt modelId="{044EED24-4B4B-4F19-9890-22CAD5E20AF5}">
      <dgm:prSet/>
      <dgm:spPr/>
      <dgm:t>
        <a:bodyPr/>
        <a:lstStyle/>
        <a:p>
          <a:r>
            <a:rPr lang="en-GB" b="1"/>
            <a:t>Educational Psychologists</a:t>
          </a:r>
          <a:endParaRPr lang="en-US"/>
        </a:p>
      </dgm:t>
    </dgm:pt>
    <dgm:pt modelId="{A6D19D61-7B1C-4F84-9C0F-4DDF1CE0ABE3}" type="parTrans" cxnId="{0829EC56-82B4-4873-A8E0-590A109AE606}">
      <dgm:prSet/>
      <dgm:spPr/>
      <dgm:t>
        <a:bodyPr/>
        <a:lstStyle/>
        <a:p>
          <a:endParaRPr lang="en-US"/>
        </a:p>
      </dgm:t>
    </dgm:pt>
    <dgm:pt modelId="{CECE8656-9968-4A8A-8030-6E66BC5D9F8C}" type="sibTrans" cxnId="{0829EC56-82B4-4873-A8E0-590A109AE606}">
      <dgm:prSet/>
      <dgm:spPr/>
      <dgm:t>
        <a:bodyPr/>
        <a:lstStyle/>
        <a:p>
          <a:endParaRPr lang="en-US"/>
        </a:p>
      </dgm:t>
    </dgm:pt>
    <dgm:pt modelId="{460B9B37-879C-4B17-8A2E-80E09E3507EE}">
      <dgm:prSet/>
      <dgm:spPr/>
      <dgm:t>
        <a:bodyPr/>
        <a:lstStyle/>
        <a:p>
          <a:r>
            <a:rPr lang="en-GB" b="1"/>
            <a:t>Physiotherapists and Occupational Therapists</a:t>
          </a:r>
          <a:endParaRPr lang="en-US"/>
        </a:p>
      </dgm:t>
    </dgm:pt>
    <dgm:pt modelId="{7B4A7575-419F-4E2B-B0FD-2B104CEC0222}" type="parTrans" cxnId="{B5209202-15CE-449C-9F8B-78579289834C}">
      <dgm:prSet/>
      <dgm:spPr/>
      <dgm:t>
        <a:bodyPr/>
        <a:lstStyle/>
        <a:p>
          <a:endParaRPr lang="en-US"/>
        </a:p>
      </dgm:t>
    </dgm:pt>
    <dgm:pt modelId="{2F6D7666-4DE9-4AF3-AE6B-96AC6966D7E5}" type="sibTrans" cxnId="{B5209202-15CE-449C-9F8B-78579289834C}">
      <dgm:prSet/>
      <dgm:spPr/>
      <dgm:t>
        <a:bodyPr/>
        <a:lstStyle/>
        <a:p>
          <a:endParaRPr lang="en-US"/>
        </a:p>
      </dgm:t>
    </dgm:pt>
    <dgm:pt modelId="{D66AF908-2B68-42C1-80BD-172DB1DB08A1}">
      <dgm:prSet/>
      <dgm:spPr/>
      <dgm:t>
        <a:bodyPr/>
        <a:lstStyle/>
        <a:p>
          <a:r>
            <a:rPr lang="en-GB" b="1"/>
            <a:t>Medical professionals</a:t>
          </a:r>
          <a:r>
            <a:rPr lang="en-GB"/>
            <a:t> and other health-based services</a:t>
          </a:r>
          <a:endParaRPr lang="en-US"/>
        </a:p>
      </dgm:t>
    </dgm:pt>
    <dgm:pt modelId="{2EDC2157-00FD-4657-9CBA-F0FEF73F7E98}" type="parTrans" cxnId="{045D10A3-5F27-448D-8BCE-CB137107AA81}">
      <dgm:prSet/>
      <dgm:spPr/>
      <dgm:t>
        <a:bodyPr/>
        <a:lstStyle/>
        <a:p>
          <a:endParaRPr lang="en-US"/>
        </a:p>
      </dgm:t>
    </dgm:pt>
    <dgm:pt modelId="{76836121-AF35-4ADF-B5A2-D999B4048E4F}" type="sibTrans" cxnId="{045D10A3-5F27-448D-8BCE-CB137107AA81}">
      <dgm:prSet/>
      <dgm:spPr/>
      <dgm:t>
        <a:bodyPr/>
        <a:lstStyle/>
        <a:p>
          <a:endParaRPr lang="en-US"/>
        </a:p>
      </dgm:t>
    </dgm:pt>
    <dgm:pt modelId="{DF8BEEE0-FC89-4A4F-ACF4-236D13A29E96}">
      <dgm:prSet/>
      <dgm:spPr/>
      <dgm:t>
        <a:bodyPr/>
        <a:lstStyle/>
        <a:p>
          <a:r>
            <a:rPr lang="en-GB"/>
            <a:t>Parents play a key role in ensuring the right support is in place. You can:</a:t>
          </a:r>
          <a:endParaRPr lang="en-US"/>
        </a:p>
      </dgm:t>
    </dgm:pt>
    <dgm:pt modelId="{CBE95327-6C03-4487-BF37-40FBBCD5699E}" type="parTrans" cxnId="{43ECDC62-79D3-487D-A607-03FAE439316A}">
      <dgm:prSet/>
      <dgm:spPr/>
      <dgm:t>
        <a:bodyPr/>
        <a:lstStyle/>
        <a:p>
          <a:endParaRPr lang="en-US"/>
        </a:p>
      </dgm:t>
    </dgm:pt>
    <dgm:pt modelId="{3752ECF2-08BE-423B-ADFD-D9C7D1D09B0F}" type="sibTrans" cxnId="{43ECDC62-79D3-487D-A607-03FAE439316A}">
      <dgm:prSet/>
      <dgm:spPr/>
      <dgm:t>
        <a:bodyPr/>
        <a:lstStyle/>
        <a:p>
          <a:endParaRPr lang="en-US"/>
        </a:p>
      </dgm:t>
    </dgm:pt>
    <dgm:pt modelId="{13216D28-54F8-48DA-904D-24434A2B9EB8}">
      <dgm:prSet/>
      <dgm:spPr/>
      <dgm:t>
        <a:bodyPr/>
        <a:lstStyle/>
        <a:p>
          <a:r>
            <a:rPr lang="en-GB"/>
            <a:t>Talk with the class teacher or SENCO if you notice mobility, hearing or vision difficulties.</a:t>
          </a:r>
          <a:endParaRPr lang="en-US"/>
        </a:p>
      </dgm:t>
    </dgm:pt>
    <dgm:pt modelId="{9040BF42-1047-4057-A636-8CD81FEDBE33}" type="parTrans" cxnId="{F62849EB-1E43-45EB-AA2E-DFAC49A95615}">
      <dgm:prSet/>
      <dgm:spPr/>
      <dgm:t>
        <a:bodyPr/>
        <a:lstStyle/>
        <a:p>
          <a:endParaRPr lang="en-US"/>
        </a:p>
      </dgm:t>
    </dgm:pt>
    <dgm:pt modelId="{6A39F6CE-00AA-452E-AA10-1DD68FEEFF8D}" type="sibTrans" cxnId="{F62849EB-1E43-45EB-AA2E-DFAC49A95615}">
      <dgm:prSet/>
      <dgm:spPr/>
      <dgm:t>
        <a:bodyPr/>
        <a:lstStyle/>
        <a:p>
          <a:endParaRPr lang="en-US"/>
        </a:p>
      </dgm:t>
    </dgm:pt>
    <dgm:pt modelId="{D46F6D00-F79B-4B95-AC28-665317E4D5E3}">
      <dgm:prSet/>
      <dgm:spPr/>
      <dgm:t>
        <a:bodyPr/>
        <a:lstStyle/>
        <a:p>
          <a:r>
            <a:rPr lang="en-GB"/>
            <a:t>Share medical reports or specialist assessments where available.</a:t>
          </a:r>
          <a:endParaRPr lang="en-US"/>
        </a:p>
      </dgm:t>
    </dgm:pt>
    <dgm:pt modelId="{3B8C9E23-0288-4802-83CE-C4EFB6B18B29}" type="parTrans" cxnId="{449DF087-C67D-45EA-A882-5F636965FD07}">
      <dgm:prSet/>
      <dgm:spPr/>
      <dgm:t>
        <a:bodyPr/>
        <a:lstStyle/>
        <a:p>
          <a:endParaRPr lang="en-US"/>
        </a:p>
      </dgm:t>
    </dgm:pt>
    <dgm:pt modelId="{47E407F1-5377-447C-AC04-E89365FBBFBE}" type="sibTrans" cxnId="{449DF087-C67D-45EA-A882-5F636965FD07}">
      <dgm:prSet/>
      <dgm:spPr/>
      <dgm:t>
        <a:bodyPr/>
        <a:lstStyle/>
        <a:p>
          <a:endParaRPr lang="en-US"/>
        </a:p>
      </dgm:t>
    </dgm:pt>
    <dgm:pt modelId="{C0ED8ADC-471B-4ED8-9EA4-0F6606B293D7}">
      <dgm:prSet/>
      <dgm:spPr/>
      <dgm:t>
        <a:bodyPr/>
        <a:lstStyle/>
        <a:p>
          <a:r>
            <a:rPr lang="en-GB"/>
            <a:t>Discuss routines, fatigue management, comfort and equipment needs.</a:t>
          </a:r>
          <a:endParaRPr lang="en-US"/>
        </a:p>
      </dgm:t>
    </dgm:pt>
    <dgm:pt modelId="{815E376E-125E-422F-B6A2-1FFEE5367A05}" type="parTrans" cxnId="{6CF4C928-2791-44CB-B86D-E3486D473EF6}">
      <dgm:prSet/>
      <dgm:spPr/>
      <dgm:t>
        <a:bodyPr/>
        <a:lstStyle/>
        <a:p>
          <a:endParaRPr lang="en-US"/>
        </a:p>
      </dgm:t>
    </dgm:pt>
    <dgm:pt modelId="{26F9093B-01C6-4C22-AEF4-60F4DD8C8A89}" type="sibTrans" cxnId="{6CF4C928-2791-44CB-B86D-E3486D473EF6}">
      <dgm:prSet/>
      <dgm:spPr/>
      <dgm:t>
        <a:bodyPr/>
        <a:lstStyle/>
        <a:p>
          <a:endParaRPr lang="en-US"/>
        </a:p>
      </dgm:t>
    </dgm:pt>
    <dgm:pt modelId="{BC35096B-6E1B-4C7B-82AA-3C89D9DA7073}" type="pres">
      <dgm:prSet presAssocID="{CA3E00E0-AC09-4DAC-8960-12A991AB38CC}" presName="diagram" presStyleCnt="0">
        <dgm:presLayoutVars>
          <dgm:dir/>
          <dgm:resizeHandles val="exact"/>
        </dgm:presLayoutVars>
      </dgm:prSet>
      <dgm:spPr/>
    </dgm:pt>
    <dgm:pt modelId="{F9C4E5D7-0462-4397-A181-80F72CB707FA}" type="pres">
      <dgm:prSet presAssocID="{0A463CE0-2B13-44FA-A01D-B3F64B5D8D3B}" presName="node" presStyleLbl="node1" presStyleIdx="0" presStyleCnt="9">
        <dgm:presLayoutVars>
          <dgm:bulletEnabled val="1"/>
        </dgm:presLayoutVars>
      </dgm:prSet>
      <dgm:spPr/>
    </dgm:pt>
    <dgm:pt modelId="{CECE9AC4-8A38-4C5D-A8AD-0E83579AB3CC}" type="pres">
      <dgm:prSet presAssocID="{EE355628-21A8-4D8F-AC76-61995E9883DE}" presName="sibTrans" presStyleCnt="0"/>
      <dgm:spPr/>
    </dgm:pt>
    <dgm:pt modelId="{7CFF63F1-7FAF-4F07-9363-3AD8FECCC623}" type="pres">
      <dgm:prSet presAssocID="{8734D4FF-7F48-4CA5-894C-8A5968AAD199}" presName="node" presStyleLbl="node1" presStyleIdx="1" presStyleCnt="9">
        <dgm:presLayoutVars>
          <dgm:bulletEnabled val="1"/>
        </dgm:presLayoutVars>
      </dgm:prSet>
      <dgm:spPr/>
    </dgm:pt>
    <dgm:pt modelId="{E2631151-27CE-43B8-9C4C-FB29C21B25E4}" type="pres">
      <dgm:prSet presAssocID="{6DB6C181-1DAD-4DE9-BBFD-FD1AE894BEA0}" presName="sibTrans" presStyleCnt="0"/>
      <dgm:spPr/>
    </dgm:pt>
    <dgm:pt modelId="{741B41B1-EAF2-472A-AE99-F2C9DE544ABD}" type="pres">
      <dgm:prSet presAssocID="{044EED24-4B4B-4F19-9890-22CAD5E20AF5}" presName="node" presStyleLbl="node1" presStyleIdx="2" presStyleCnt="9">
        <dgm:presLayoutVars>
          <dgm:bulletEnabled val="1"/>
        </dgm:presLayoutVars>
      </dgm:prSet>
      <dgm:spPr/>
    </dgm:pt>
    <dgm:pt modelId="{D5C1C70D-267A-4D84-9266-0E9E54ADE5DE}" type="pres">
      <dgm:prSet presAssocID="{CECE8656-9968-4A8A-8030-6E66BC5D9F8C}" presName="sibTrans" presStyleCnt="0"/>
      <dgm:spPr/>
    </dgm:pt>
    <dgm:pt modelId="{2B69F1EE-8CCD-4CDC-AED6-7A53DB865021}" type="pres">
      <dgm:prSet presAssocID="{460B9B37-879C-4B17-8A2E-80E09E3507EE}" presName="node" presStyleLbl="node1" presStyleIdx="3" presStyleCnt="9">
        <dgm:presLayoutVars>
          <dgm:bulletEnabled val="1"/>
        </dgm:presLayoutVars>
      </dgm:prSet>
      <dgm:spPr/>
    </dgm:pt>
    <dgm:pt modelId="{4FEA33C2-A402-49A2-A13E-F3692624AEA6}" type="pres">
      <dgm:prSet presAssocID="{2F6D7666-4DE9-4AF3-AE6B-96AC6966D7E5}" presName="sibTrans" presStyleCnt="0"/>
      <dgm:spPr/>
    </dgm:pt>
    <dgm:pt modelId="{F69F8119-58E1-4CF2-BE6C-2BA6B45DC987}" type="pres">
      <dgm:prSet presAssocID="{D66AF908-2B68-42C1-80BD-172DB1DB08A1}" presName="node" presStyleLbl="node1" presStyleIdx="4" presStyleCnt="9">
        <dgm:presLayoutVars>
          <dgm:bulletEnabled val="1"/>
        </dgm:presLayoutVars>
      </dgm:prSet>
      <dgm:spPr/>
    </dgm:pt>
    <dgm:pt modelId="{62FF55F8-CB40-41DE-804F-9D62C17DEA9B}" type="pres">
      <dgm:prSet presAssocID="{76836121-AF35-4ADF-B5A2-D999B4048E4F}" presName="sibTrans" presStyleCnt="0"/>
      <dgm:spPr/>
    </dgm:pt>
    <dgm:pt modelId="{58A670AD-EB45-415A-A149-71C0840FCC2B}" type="pres">
      <dgm:prSet presAssocID="{DF8BEEE0-FC89-4A4F-ACF4-236D13A29E96}" presName="node" presStyleLbl="node1" presStyleIdx="5" presStyleCnt="9">
        <dgm:presLayoutVars>
          <dgm:bulletEnabled val="1"/>
        </dgm:presLayoutVars>
      </dgm:prSet>
      <dgm:spPr/>
    </dgm:pt>
    <dgm:pt modelId="{C7CC8F33-A71A-4678-814B-1A0EA97D470E}" type="pres">
      <dgm:prSet presAssocID="{3752ECF2-08BE-423B-ADFD-D9C7D1D09B0F}" presName="sibTrans" presStyleCnt="0"/>
      <dgm:spPr/>
    </dgm:pt>
    <dgm:pt modelId="{F901C099-4DAB-48A0-A5AB-227FFBB76EB6}" type="pres">
      <dgm:prSet presAssocID="{13216D28-54F8-48DA-904D-24434A2B9EB8}" presName="node" presStyleLbl="node1" presStyleIdx="6" presStyleCnt="9">
        <dgm:presLayoutVars>
          <dgm:bulletEnabled val="1"/>
        </dgm:presLayoutVars>
      </dgm:prSet>
      <dgm:spPr/>
    </dgm:pt>
    <dgm:pt modelId="{E2DF53A8-869E-453B-BD7A-FD33A87798C1}" type="pres">
      <dgm:prSet presAssocID="{6A39F6CE-00AA-452E-AA10-1DD68FEEFF8D}" presName="sibTrans" presStyleCnt="0"/>
      <dgm:spPr/>
    </dgm:pt>
    <dgm:pt modelId="{819DA22C-99A2-4988-910C-94A31AA86AC3}" type="pres">
      <dgm:prSet presAssocID="{D46F6D00-F79B-4B95-AC28-665317E4D5E3}" presName="node" presStyleLbl="node1" presStyleIdx="7" presStyleCnt="9">
        <dgm:presLayoutVars>
          <dgm:bulletEnabled val="1"/>
        </dgm:presLayoutVars>
      </dgm:prSet>
      <dgm:spPr/>
    </dgm:pt>
    <dgm:pt modelId="{B5DFA209-520D-49F5-9D11-0A0AF332C561}" type="pres">
      <dgm:prSet presAssocID="{47E407F1-5377-447C-AC04-E89365FBBFBE}" presName="sibTrans" presStyleCnt="0"/>
      <dgm:spPr/>
    </dgm:pt>
    <dgm:pt modelId="{6E596048-3E12-4390-893C-1E0273B4FD06}" type="pres">
      <dgm:prSet presAssocID="{C0ED8ADC-471B-4ED8-9EA4-0F6606B293D7}" presName="node" presStyleLbl="node1" presStyleIdx="8" presStyleCnt="9">
        <dgm:presLayoutVars>
          <dgm:bulletEnabled val="1"/>
        </dgm:presLayoutVars>
      </dgm:prSet>
      <dgm:spPr/>
    </dgm:pt>
  </dgm:ptLst>
  <dgm:cxnLst>
    <dgm:cxn modelId="{B5209202-15CE-449C-9F8B-78579289834C}" srcId="{CA3E00E0-AC09-4DAC-8960-12A991AB38CC}" destId="{460B9B37-879C-4B17-8A2E-80E09E3507EE}" srcOrd="3" destOrd="0" parTransId="{7B4A7575-419F-4E2B-B0FD-2B104CEC0222}" sibTransId="{2F6D7666-4DE9-4AF3-AE6B-96AC6966D7E5}"/>
    <dgm:cxn modelId="{267E6309-B95F-4D9E-8E02-9BDB7422CF64}" type="presOf" srcId="{460B9B37-879C-4B17-8A2E-80E09E3507EE}" destId="{2B69F1EE-8CCD-4CDC-AED6-7A53DB865021}" srcOrd="0" destOrd="0" presId="urn:microsoft.com/office/officeart/2005/8/layout/default"/>
    <dgm:cxn modelId="{6CF4C928-2791-44CB-B86D-E3486D473EF6}" srcId="{CA3E00E0-AC09-4DAC-8960-12A991AB38CC}" destId="{C0ED8ADC-471B-4ED8-9EA4-0F6606B293D7}" srcOrd="8" destOrd="0" parTransId="{815E376E-125E-422F-B6A2-1FFEE5367A05}" sibTransId="{26F9093B-01C6-4C22-AEF4-60F4DD8C8A89}"/>
    <dgm:cxn modelId="{1F413B36-3505-423C-9A88-82A537FC12B8}" type="presOf" srcId="{13216D28-54F8-48DA-904D-24434A2B9EB8}" destId="{F901C099-4DAB-48A0-A5AB-227FFBB76EB6}" srcOrd="0" destOrd="0" presId="urn:microsoft.com/office/officeart/2005/8/layout/default"/>
    <dgm:cxn modelId="{43ECDC62-79D3-487D-A607-03FAE439316A}" srcId="{CA3E00E0-AC09-4DAC-8960-12A991AB38CC}" destId="{DF8BEEE0-FC89-4A4F-ACF4-236D13A29E96}" srcOrd="5" destOrd="0" parTransId="{CBE95327-6C03-4487-BF37-40FBBCD5699E}" sibTransId="{3752ECF2-08BE-423B-ADFD-D9C7D1D09B0F}"/>
    <dgm:cxn modelId="{95C7E345-E1E9-4896-BE62-C9B8F6B56CB8}" type="presOf" srcId="{CA3E00E0-AC09-4DAC-8960-12A991AB38CC}" destId="{BC35096B-6E1B-4C7B-82AA-3C89D9DA7073}" srcOrd="0" destOrd="0" presId="urn:microsoft.com/office/officeart/2005/8/layout/default"/>
    <dgm:cxn modelId="{2CD66871-4D13-484C-B257-6B798A2FF9EA}" type="presOf" srcId="{DF8BEEE0-FC89-4A4F-ACF4-236D13A29E96}" destId="{58A670AD-EB45-415A-A149-71C0840FCC2B}" srcOrd="0" destOrd="0" presId="urn:microsoft.com/office/officeart/2005/8/layout/default"/>
    <dgm:cxn modelId="{0829EC56-82B4-4873-A8E0-590A109AE606}" srcId="{CA3E00E0-AC09-4DAC-8960-12A991AB38CC}" destId="{044EED24-4B4B-4F19-9890-22CAD5E20AF5}" srcOrd="2" destOrd="0" parTransId="{A6D19D61-7B1C-4F84-9C0F-4DDF1CE0ABE3}" sibTransId="{CECE8656-9968-4A8A-8030-6E66BC5D9F8C}"/>
    <dgm:cxn modelId="{37CEEA57-9B64-40A7-B9D1-2E80D4241BB4}" type="presOf" srcId="{8734D4FF-7F48-4CA5-894C-8A5968AAD199}" destId="{7CFF63F1-7FAF-4F07-9363-3AD8FECCC623}" srcOrd="0" destOrd="0" presId="urn:microsoft.com/office/officeart/2005/8/layout/default"/>
    <dgm:cxn modelId="{449DF087-C67D-45EA-A882-5F636965FD07}" srcId="{CA3E00E0-AC09-4DAC-8960-12A991AB38CC}" destId="{D46F6D00-F79B-4B95-AC28-665317E4D5E3}" srcOrd="7" destOrd="0" parTransId="{3B8C9E23-0288-4802-83CE-C4EFB6B18B29}" sibTransId="{47E407F1-5377-447C-AC04-E89365FBBFBE}"/>
    <dgm:cxn modelId="{7A454B89-49CA-46CD-897B-F41560BB41E6}" type="presOf" srcId="{C0ED8ADC-471B-4ED8-9EA4-0F6606B293D7}" destId="{6E596048-3E12-4390-893C-1E0273B4FD06}" srcOrd="0" destOrd="0" presId="urn:microsoft.com/office/officeart/2005/8/layout/default"/>
    <dgm:cxn modelId="{045D10A3-5F27-448D-8BCE-CB137107AA81}" srcId="{CA3E00E0-AC09-4DAC-8960-12A991AB38CC}" destId="{D66AF908-2B68-42C1-80BD-172DB1DB08A1}" srcOrd="4" destOrd="0" parTransId="{2EDC2157-00FD-4657-9CBA-F0FEF73F7E98}" sibTransId="{76836121-AF35-4ADF-B5A2-D999B4048E4F}"/>
    <dgm:cxn modelId="{C17308B1-E53D-40D8-901E-F28A9EDAAECC}" type="presOf" srcId="{D66AF908-2B68-42C1-80BD-172DB1DB08A1}" destId="{F69F8119-58E1-4CF2-BE6C-2BA6B45DC987}" srcOrd="0" destOrd="0" presId="urn:microsoft.com/office/officeart/2005/8/layout/default"/>
    <dgm:cxn modelId="{917623B4-1A57-499F-B535-4F8D50518B34}" type="presOf" srcId="{044EED24-4B4B-4F19-9890-22CAD5E20AF5}" destId="{741B41B1-EAF2-472A-AE99-F2C9DE544ABD}" srcOrd="0" destOrd="0" presId="urn:microsoft.com/office/officeart/2005/8/layout/default"/>
    <dgm:cxn modelId="{8745C7D0-38B8-44A3-9A33-EDEA58FFF157}" srcId="{CA3E00E0-AC09-4DAC-8960-12A991AB38CC}" destId="{8734D4FF-7F48-4CA5-894C-8A5968AAD199}" srcOrd="1" destOrd="0" parTransId="{9EBB8F6D-727A-4845-8D6A-869B393BF978}" sibTransId="{6DB6C181-1DAD-4DE9-BBFD-FD1AE894BEA0}"/>
    <dgm:cxn modelId="{BEF36BD4-B4E6-4440-BDAF-CC0EEF247B2C}" type="presOf" srcId="{D46F6D00-F79B-4B95-AC28-665317E4D5E3}" destId="{819DA22C-99A2-4988-910C-94A31AA86AC3}" srcOrd="0" destOrd="0" presId="urn:microsoft.com/office/officeart/2005/8/layout/default"/>
    <dgm:cxn modelId="{F62849EB-1E43-45EB-AA2E-DFAC49A95615}" srcId="{CA3E00E0-AC09-4DAC-8960-12A991AB38CC}" destId="{13216D28-54F8-48DA-904D-24434A2B9EB8}" srcOrd="6" destOrd="0" parTransId="{9040BF42-1047-4057-A636-8CD81FEDBE33}" sibTransId="{6A39F6CE-00AA-452E-AA10-1DD68FEEFF8D}"/>
    <dgm:cxn modelId="{605062F6-A3C2-4902-B6A8-43F698D7352C}" srcId="{CA3E00E0-AC09-4DAC-8960-12A991AB38CC}" destId="{0A463CE0-2B13-44FA-A01D-B3F64B5D8D3B}" srcOrd="0" destOrd="0" parTransId="{7FD41A8F-0F15-4E70-93D8-FDF4F6C54843}" sibTransId="{EE355628-21A8-4D8F-AC76-61995E9883DE}"/>
    <dgm:cxn modelId="{770139FD-742B-42C7-9EBF-40A305F659B3}" type="presOf" srcId="{0A463CE0-2B13-44FA-A01D-B3F64B5D8D3B}" destId="{F9C4E5D7-0462-4397-A181-80F72CB707FA}" srcOrd="0" destOrd="0" presId="urn:microsoft.com/office/officeart/2005/8/layout/default"/>
    <dgm:cxn modelId="{FDEF17BB-8679-4D4C-87DF-EF60C69BE784}" type="presParOf" srcId="{BC35096B-6E1B-4C7B-82AA-3C89D9DA7073}" destId="{F9C4E5D7-0462-4397-A181-80F72CB707FA}" srcOrd="0" destOrd="0" presId="urn:microsoft.com/office/officeart/2005/8/layout/default"/>
    <dgm:cxn modelId="{9D322243-F7F6-4414-9E80-77F5BB82DB28}" type="presParOf" srcId="{BC35096B-6E1B-4C7B-82AA-3C89D9DA7073}" destId="{CECE9AC4-8A38-4C5D-A8AD-0E83579AB3CC}" srcOrd="1" destOrd="0" presId="urn:microsoft.com/office/officeart/2005/8/layout/default"/>
    <dgm:cxn modelId="{EA93EE05-108B-4BC4-B5B9-06DD30EC38E4}" type="presParOf" srcId="{BC35096B-6E1B-4C7B-82AA-3C89D9DA7073}" destId="{7CFF63F1-7FAF-4F07-9363-3AD8FECCC623}" srcOrd="2" destOrd="0" presId="urn:microsoft.com/office/officeart/2005/8/layout/default"/>
    <dgm:cxn modelId="{BFE60FB4-08A0-44FC-8F97-EEED8F1BFB6D}" type="presParOf" srcId="{BC35096B-6E1B-4C7B-82AA-3C89D9DA7073}" destId="{E2631151-27CE-43B8-9C4C-FB29C21B25E4}" srcOrd="3" destOrd="0" presId="urn:microsoft.com/office/officeart/2005/8/layout/default"/>
    <dgm:cxn modelId="{DB9309B1-84B9-4D07-A641-C7B575906052}" type="presParOf" srcId="{BC35096B-6E1B-4C7B-82AA-3C89D9DA7073}" destId="{741B41B1-EAF2-472A-AE99-F2C9DE544ABD}" srcOrd="4" destOrd="0" presId="urn:microsoft.com/office/officeart/2005/8/layout/default"/>
    <dgm:cxn modelId="{21062C94-EA57-4454-9DB9-D1D3BE634110}" type="presParOf" srcId="{BC35096B-6E1B-4C7B-82AA-3C89D9DA7073}" destId="{D5C1C70D-267A-4D84-9266-0E9E54ADE5DE}" srcOrd="5" destOrd="0" presId="urn:microsoft.com/office/officeart/2005/8/layout/default"/>
    <dgm:cxn modelId="{F0A6C292-E3FE-4E51-A48B-E64CCE5FB3E1}" type="presParOf" srcId="{BC35096B-6E1B-4C7B-82AA-3C89D9DA7073}" destId="{2B69F1EE-8CCD-4CDC-AED6-7A53DB865021}" srcOrd="6" destOrd="0" presId="urn:microsoft.com/office/officeart/2005/8/layout/default"/>
    <dgm:cxn modelId="{E38FEDF2-5F80-43C8-AD03-CC83FD0D4377}" type="presParOf" srcId="{BC35096B-6E1B-4C7B-82AA-3C89D9DA7073}" destId="{4FEA33C2-A402-49A2-A13E-F3692624AEA6}" srcOrd="7" destOrd="0" presId="urn:microsoft.com/office/officeart/2005/8/layout/default"/>
    <dgm:cxn modelId="{A1C18452-98EA-4112-9BDB-DCF93BA6867F}" type="presParOf" srcId="{BC35096B-6E1B-4C7B-82AA-3C89D9DA7073}" destId="{F69F8119-58E1-4CF2-BE6C-2BA6B45DC987}" srcOrd="8" destOrd="0" presId="urn:microsoft.com/office/officeart/2005/8/layout/default"/>
    <dgm:cxn modelId="{CC008D6F-0530-4BAE-B3F9-A64DF8147DC0}" type="presParOf" srcId="{BC35096B-6E1B-4C7B-82AA-3C89D9DA7073}" destId="{62FF55F8-CB40-41DE-804F-9D62C17DEA9B}" srcOrd="9" destOrd="0" presId="urn:microsoft.com/office/officeart/2005/8/layout/default"/>
    <dgm:cxn modelId="{BBC95CBE-8220-48DF-9AED-C57AFA8B874D}" type="presParOf" srcId="{BC35096B-6E1B-4C7B-82AA-3C89D9DA7073}" destId="{58A670AD-EB45-415A-A149-71C0840FCC2B}" srcOrd="10" destOrd="0" presId="urn:microsoft.com/office/officeart/2005/8/layout/default"/>
    <dgm:cxn modelId="{8F31F0FC-782D-448F-BE46-FD3885585D02}" type="presParOf" srcId="{BC35096B-6E1B-4C7B-82AA-3C89D9DA7073}" destId="{C7CC8F33-A71A-4678-814B-1A0EA97D470E}" srcOrd="11" destOrd="0" presId="urn:microsoft.com/office/officeart/2005/8/layout/default"/>
    <dgm:cxn modelId="{186F68ED-6322-4F27-BD21-EA77A51CCF54}" type="presParOf" srcId="{BC35096B-6E1B-4C7B-82AA-3C89D9DA7073}" destId="{F901C099-4DAB-48A0-A5AB-227FFBB76EB6}" srcOrd="12" destOrd="0" presId="urn:microsoft.com/office/officeart/2005/8/layout/default"/>
    <dgm:cxn modelId="{6906D2DD-6A70-4D8F-94E3-FDBA145F6FC6}" type="presParOf" srcId="{BC35096B-6E1B-4C7B-82AA-3C89D9DA7073}" destId="{E2DF53A8-869E-453B-BD7A-FD33A87798C1}" srcOrd="13" destOrd="0" presId="urn:microsoft.com/office/officeart/2005/8/layout/default"/>
    <dgm:cxn modelId="{FF50D37C-4BF4-4B4E-90DD-2D9E75B08CD1}" type="presParOf" srcId="{BC35096B-6E1B-4C7B-82AA-3C89D9DA7073}" destId="{819DA22C-99A2-4988-910C-94A31AA86AC3}" srcOrd="14" destOrd="0" presId="urn:microsoft.com/office/officeart/2005/8/layout/default"/>
    <dgm:cxn modelId="{6ED13600-9A32-4978-BB57-B475279A245B}" type="presParOf" srcId="{BC35096B-6E1B-4C7B-82AA-3C89D9DA7073}" destId="{B5DFA209-520D-49F5-9D11-0A0AF332C561}" srcOrd="15" destOrd="0" presId="urn:microsoft.com/office/officeart/2005/8/layout/default"/>
    <dgm:cxn modelId="{BD8EB15F-D5BD-4B51-B7CF-7AC8B9DF2D1B}" type="presParOf" srcId="{BC35096B-6E1B-4C7B-82AA-3C89D9DA7073}" destId="{6E596048-3E12-4390-893C-1E0273B4FD06}"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3377EC-114D-481C-BE3C-8997CD8024DE}"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746F57CB-448B-4191-9B01-5A0A856FE37A}">
      <dgm:prSet/>
      <dgm:spPr/>
      <dgm:t>
        <a:bodyPr/>
        <a:lstStyle/>
        <a:p>
          <a:r>
            <a:rPr lang="en-GB"/>
            <a:t>Visual timetables or tactile cues</a:t>
          </a:r>
          <a:endParaRPr lang="en-US"/>
        </a:p>
      </dgm:t>
    </dgm:pt>
    <dgm:pt modelId="{EAFD686E-F2BA-48B2-A2FA-50C30CE4C4DF}" type="parTrans" cxnId="{C3DD88C0-E903-4ECA-B3F3-D3EFDA18BFF9}">
      <dgm:prSet/>
      <dgm:spPr/>
      <dgm:t>
        <a:bodyPr/>
        <a:lstStyle/>
        <a:p>
          <a:endParaRPr lang="en-US"/>
        </a:p>
      </dgm:t>
    </dgm:pt>
    <dgm:pt modelId="{E69E0DC4-EA07-405E-A73E-9FCF6DEE9E9A}" type="sibTrans" cxnId="{C3DD88C0-E903-4ECA-B3F3-D3EFDA18BFF9}">
      <dgm:prSet/>
      <dgm:spPr/>
      <dgm:t>
        <a:bodyPr/>
        <a:lstStyle/>
        <a:p>
          <a:endParaRPr lang="en-US"/>
        </a:p>
      </dgm:t>
    </dgm:pt>
    <dgm:pt modelId="{0146DEEE-8904-4CAA-9B6E-85B961F42BDA}">
      <dgm:prSet/>
      <dgm:spPr/>
      <dgm:t>
        <a:bodyPr/>
        <a:lstStyle/>
        <a:p>
          <a:r>
            <a:rPr lang="en-GB"/>
            <a:t>Extra time to move around school safely</a:t>
          </a:r>
          <a:endParaRPr lang="en-US"/>
        </a:p>
      </dgm:t>
    </dgm:pt>
    <dgm:pt modelId="{C709ADD9-BFDC-4EBB-B7EA-E36EFCED99BF}" type="parTrans" cxnId="{954D5474-0C6A-4A91-827A-B1A247F60C33}">
      <dgm:prSet/>
      <dgm:spPr/>
      <dgm:t>
        <a:bodyPr/>
        <a:lstStyle/>
        <a:p>
          <a:endParaRPr lang="en-US"/>
        </a:p>
      </dgm:t>
    </dgm:pt>
    <dgm:pt modelId="{2FAAA725-1744-43D7-8173-48222313EBAC}" type="sibTrans" cxnId="{954D5474-0C6A-4A91-827A-B1A247F60C33}">
      <dgm:prSet/>
      <dgm:spPr/>
      <dgm:t>
        <a:bodyPr/>
        <a:lstStyle/>
        <a:p>
          <a:endParaRPr lang="en-US"/>
        </a:p>
      </dgm:t>
    </dgm:pt>
    <dgm:pt modelId="{565F0EB9-4F51-4693-AE07-4BE144960106}">
      <dgm:prSet/>
      <dgm:spPr/>
      <dgm:t>
        <a:bodyPr/>
        <a:lstStyle/>
        <a:p>
          <a:r>
            <a:rPr lang="en-GB"/>
            <a:t>Adapted books or digital resources</a:t>
          </a:r>
          <a:endParaRPr lang="en-US"/>
        </a:p>
      </dgm:t>
    </dgm:pt>
    <dgm:pt modelId="{6C0FB468-F63A-42CC-9863-9F7A915C053D}" type="parTrans" cxnId="{04824A8B-C422-4917-A03D-D118D41F7386}">
      <dgm:prSet/>
      <dgm:spPr/>
      <dgm:t>
        <a:bodyPr/>
        <a:lstStyle/>
        <a:p>
          <a:endParaRPr lang="en-US"/>
        </a:p>
      </dgm:t>
    </dgm:pt>
    <dgm:pt modelId="{357C6BA1-FA15-4285-ADD7-621662C533E8}" type="sibTrans" cxnId="{04824A8B-C422-4917-A03D-D118D41F7386}">
      <dgm:prSet/>
      <dgm:spPr/>
      <dgm:t>
        <a:bodyPr/>
        <a:lstStyle/>
        <a:p>
          <a:endParaRPr lang="en-US"/>
        </a:p>
      </dgm:t>
    </dgm:pt>
    <dgm:pt modelId="{EB201FA1-53E1-4343-A0CA-D70F1F373250}">
      <dgm:prSet/>
      <dgm:spPr/>
      <dgm:t>
        <a:bodyPr/>
        <a:lstStyle/>
        <a:p>
          <a:r>
            <a:rPr lang="en-GB"/>
            <a:t>Sloped writing boards or supportive seating</a:t>
          </a:r>
          <a:endParaRPr lang="en-US"/>
        </a:p>
      </dgm:t>
    </dgm:pt>
    <dgm:pt modelId="{350463F6-8C95-4797-B01B-52F31EC2E406}" type="parTrans" cxnId="{9B64C2E7-9CF8-4EDD-AFAC-C6AB3CE68C28}">
      <dgm:prSet/>
      <dgm:spPr/>
      <dgm:t>
        <a:bodyPr/>
        <a:lstStyle/>
        <a:p>
          <a:endParaRPr lang="en-US"/>
        </a:p>
      </dgm:t>
    </dgm:pt>
    <dgm:pt modelId="{FE31AB5B-A029-4970-9DEB-C67CD558A198}" type="sibTrans" cxnId="{9B64C2E7-9CF8-4EDD-AFAC-C6AB3CE68C28}">
      <dgm:prSet/>
      <dgm:spPr/>
      <dgm:t>
        <a:bodyPr/>
        <a:lstStyle/>
        <a:p>
          <a:endParaRPr lang="en-US"/>
        </a:p>
      </dgm:t>
    </dgm:pt>
    <dgm:pt modelId="{6020FFDC-7F35-4AAD-9D05-B8B5D5765F13}">
      <dgm:prSet/>
      <dgm:spPr/>
      <dgm:t>
        <a:bodyPr/>
        <a:lstStyle/>
        <a:p>
          <a:r>
            <a:rPr lang="en-GB"/>
            <a:t>Alternative recording methods (e.g., typing, voice notes)</a:t>
          </a:r>
          <a:endParaRPr lang="en-US"/>
        </a:p>
      </dgm:t>
    </dgm:pt>
    <dgm:pt modelId="{655AC135-F956-45C7-B843-2A3D346314A8}" type="parTrans" cxnId="{09C46C49-516A-4790-9E13-37611AE74180}">
      <dgm:prSet/>
      <dgm:spPr/>
      <dgm:t>
        <a:bodyPr/>
        <a:lstStyle/>
        <a:p>
          <a:endParaRPr lang="en-US"/>
        </a:p>
      </dgm:t>
    </dgm:pt>
    <dgm:pt modelId="{A37E5EFC-5ECC-4CB1-AB67-5B2949E4ACF9}" type="sibTrans" cxnId="{09C46C49-516A-4790-9E13-37611AE74180}">
      <dgm:prSet/>
      <dgm:spPr/>
      <dgm:t>
        <a:bodyPr/>
        <a:lstStyle/>
        <a:p>
          <a:endParaRPr lang="en-US"/>
        </a:p>
      </dgm:t>
    </dgm:pt>
    <dgm:pt modelId="{7B39E146-4758-4600-955A-FC737E74E9CA}">
      <dgm:prSet/>
      <dgm:spPr/>
      <dgm:t>
        <a:bodyPr/>
        <a:lstStyle/>
        <a:p>
          <a:r>
            <a:rPr lang="en-GB"/>
            <a:t>Quiet areas for sensory processing needs</a:t>
          </a:r>
          <a:endParaRPr lang="en-US"/>
        </a:p>
      </dgm:t>
    </dgm:pt>
    <dgm:pt modelId="{8FFD3FCC-2C76-47CB-BDEA-0369EDD70122}" type="parTrans" cxnId="{10CE0C1D-38A0-4022-80B4-34F1D942D926}">
      <dgm:prSet/>
      <dgm:spPr/>
      <dgm:t>
        <a:bodyPr/>
        <a:lstStyle/>
        <a:p>
          <a:endParaRPr lang="en-US"/>
        </a:p>
      </dgm:t>
    </dgm:pt>
    <dgm:pt modelId="{24A5716E-3502-45E8-8322-A6CB7E9ADAAC}" type="sibTrans" cxnId="{10CE0C1D-38A0-4022-80B4-34F1D942D926}">
      <dgm:prSet/>
      <dgm:spPr/>
      <dgm:t>
        <a:bodyPr/>
        <a:lstStyle/>
        <a:p>
          <a:endParaRPr lang="en-US"/>
        </a:p>
      </dgm:t>
    </dgm:pt>
    <dgm:pt modelId="{CEEC0677-DFE1-42FB-A34A-247458C92247}">
      <dgm:prSet/>
      <dgm:spPr/>
      <dgm:t>
        <a:bodyPr/>
        <a:lstStyle/>
        <a:p>
          <a:r>
            <a:rPr lang="en-GB" b="1"/>
            <a:t>Useful Resources for Parents</a:t>
          </a:r>
          <a:endParaRPr lang="en-US"/>
        </a:p>
      </dgm:t>
    </dgm:pt>
    <dgm:pt modelId="{BF45EEEE-EA26-4006-9A33-A695E69E10AC}" type="parTrans" cxnId="{DC3B8BDD-63A5-4203-A5B0-E555B5EF06F4}">
      <dgm:prSet/>
      <dgm:spPr/>
      <dgm:t>
        <a:bodyPr/>
        <a:lstStyle/>
        <a:p>
          <a:endParaRPr lang="en-US"/>
        </a:p>
      </dgm:t>
    </dgm:pt>
    <dgm:pt modelId="{101880BC-5B17-4942-8F5C-1596129A33AA}" type="sibTrans" cxnId="{DC3B8BDD-63A5-4203-A5B0-E555B5EF06F4}">
      <dgm:prSet/>
      <dgm:spPr/>
      <dgm:t>
        <a:bodyPr/>
        <a:lstStyle/>
        <a:p>
          <a:endParaRPr lang="en-US"/>
        </a:p>
      </dgm:t>
    </dgm:pt>
    <dgm:pt modelId="{C2461159-6237-426B-819A-554278B1D2F4}">
      <dgm:prSet/>
      <dgm:spPr/>
      <dgm:t>
        <a:bodyPr/>
        <a:lstStyle/>
        <a:p>
          <a:r>
            <a:rPr lang="en-GB"/>
            <a:t>Schools may provide or signpost:</a:t>
          </a:r>
          <a:endParaRPr lang="en-US"/>
        </a:p>
      </dgm:t>
    </dgm:pt>
    <dgm:pt modelId="{40BE2F84-32EC-4EA4-AE50-10086841B9BE}" type="parTrans" cxnId="{7A484B66-FFD6-41BC-BADC-19CC7A4250F6}">
      <dgm:prSet/>
      <dgm:spPr/>
      <dgm:t>
        <a:bodyPr/>
        <a:lstStyle/>
        <a:p>
          <a:endParaRPr lang="en-US"/>
        </a:p>
      </dgm:t>
    </dgm:pt>
    <dgm:pt modelId="{64F07795-161D-4894-9042-954C81C8AAAD}" type="sibTrans" cxnId="{7A484B66-FFD6-41BC-BADC-19CC7A4250F6}">
      <dgm:prSet/>
      <dgm:spPr/>
      <dgm:t>
        <a:bodyPr/>
        <a:lstStyle/>
        <a:p>
          <a:endParaRPr lang="en-US"/>
        </a:p>
      </dgm:t>
    </dgm:pt>
    <dgm:pt modelId="{66FFBB3E-E14A-429D-A04C-4B017570AD09}">
      <dgm:prSet/>
      <dgm:spPr/>
      <dgm:t>
        <a:bodyPr/>
        <a:lstStyle/>
        <a:p>
          <a:r>
            <a:rPr lang="en-GB"/>
            <a:t>Local authority sensory/physical needs toolkits with strategies and guidance </a:t>
          </a:r>
          <a:r>
            <a:rPr lang="en-GB" u="sng">
              <a:hlinkClick xmlns:r="http://schemas.openxmlformats.org/officeDocument/2006/relationships" r:id="rId1"/>
            </a:rPr>
            <a:t>Sensory and physical | Oxfordshire Schools</a:t>
          </a:r>
          <a:endParaRPr lang="en-US"/>
        </a:p>
      </dgm:t>
    </dgm:pt>
    <dgm:pt modelId="{815E48F3-FE5C-4C50-B0DE-8887A82A0662}" type="parTrans" cxnId="{9D668451-ED9B-4B4A-AC59-48E7A8A0E6A4}">
      <dgm:prSet/>
      <dgm:spPr/>
      <dgm:t>
        <a:bodyPr/>
        <a:lstStyle/>
        <a:p>
          <a:endParaRPr lang="en-US"/>
        </a:p>
      </dgm:t>
    </dgm:pt>
    <dgm:pt modelId="{D3743E06-9F95-45A3-9ED3-A646B1311528}" type="sibTrans" cxnId="{9D668451-ED9B-4B4A-AC59-48E7A8A0E6A4}">
      <dgm:prSet/>
      <dgm:spPr/>
      <dgm:t>
        <a:bodyPr/>
        <a:lstStyle/>
        <a:p>
          <a:endParaRPr lang="en-US"/>
        </a:p>
      </dgm:t>
    </dgm:pt>
    <dgm:pt modelId="{B71F9D7B-22BF-44FB-B04E-419F0AD63DCB}">
      <dgm:prSet/>
      <dgm:spPr/>
      <dgm:t>
        <a:bodyPr/>
        <a:lstStyle/>
        <a:p>
          <a:r>
            <a:rPr lang="en-GB"/>
            <a:t>Parent support hubs explaining SEND processes and school roles. </a:t>
          </a:r>
          <a:r>
            <a:rPr lang="en-GB" u="sng">
              <a:hlinkClick xmlns:r="http://schemas.openxmlformats.org/officeDocument/2006/relationships" r:id="rId2"/>
            </a:rPr>
            <a:t>[parentkind.org.uk]</a:t>
          </a:r>
          <a:endParaRPr lang="en-US"/>
        </a:p>
      </dgm:t>
    </dgm:pt>
    <dgm:pt modelId="{D4EE3B03-60AF-4BA9-90C5-C92C7071782C}" type="parTrans" cxnId="{33364804-198A-4E35-91FE-0B7D0F7F858C}">
      <dgm:prSet/>
      <dgm:spPr/>
      <dgm:t>
        <a:bodyPr/>
        <a:lstStyle/>
        <a:p>
          <a:endParaRPr lang="en-US"/>
        </a:p>
      </dgm:t>
    </dgm:pt>
    <dgm:pt modelId="{CE2C1204-2376-48D8-80C8-77486CC6201C}" type="sibTrans" cxnId="{33364804-198A-4E35-91FE-0B7D0F7F858C}">
      <dgm:prSet/>
      <dgm:spPr/>
      <dgm:t>
        <a:bodyPr/>
        <a:lstStyle/>
        <a:p>
          <a:endParaRPr lang="en-US"/>
        </a:p>
      </dgm:t>
    </dgm:pt>
    <dgm:pt modelId="{6D1B0F45-2DE6-4808-B202-0C48EA5E9DC3}" type="pres">
      <dgm:prSet presAssocID="{8C3377EC-114D-481C-BE3C-8997CD8024DE}" presName="diagram" presStyleCnt="0">
        <dgm:presLayoutVars>
          <dgm:dir/>
          <dgm:resizeHandles val="exact"/>
        </dgm:presLayoutVars>
      </dgm:prSet>
      <dgm:spPr/>
    </dgm:pt>
    <dgm:pt modelId="{F32568E9-2A21-4A34-8D86-E92AB392E3AE}" type="pres">
      <dgm:prSet presAssocID="{746F57CB-448B-4191-9B01-5A0A856FE37A}" presName="node" presStyleLbl="node1" presStyleIdx="0" presStyleCnt="10">
        <dgm:presLayoutVars>
          <dgm:bulletEnabled val="1"/>
        </dgm:presLayoutVars>
      </dgm:prSet>
      <dgm:spPr/>
    </dgm:pt>
    <dgm:pt modelId="{7E14C8A5-CB28-480A-B4F7-695B120FA356}" type="pres">
      <dgm:prSet presAssocID="{E69E0DC4-EA07-405E-A73E-9FCF6DEE9E9A}" presName="sibTrans" presStyleCnt="0"/>
      <dgm:spPr/>
    </dgm:pt>
    <dgm:pt modelId="{74C0678C-CFE5-47FD-A5FD-D050F7904831}" type="pres">
      <dgm:prSet presAssocID="{0146DEEE-8904-4CAA-9B6E-85B961F42BDA}" presName="node" presStyleLbl="node1" presStyleIdx="1" presStyleCnt="10">
        <dgm:presLayoutVars>
          <dgm:bulletEnabled val="1"/>
        </dgm:presLayoutVars>
      </dgm:prSet>
      <dgm:spPr/>
    </dgm:pt>
    <dgm:pt modelId="{45CB03BE-00CD-4803-A836-17C2D1425D72}" type="pres">
      <dgm:prSet presAssocID="{2FAAA725-1744-43D7-8173-48222313EBAC}" presName="sibTrans" presStyleCnt="0"/>
      <dgm:spPr/>
    </dgm:pt>
    <dgm:pt modelId="{6E1B8FD4-64E4-4FDA-A555-3021081BD6C4}" type="pres">
      <dgm:prSet presAssocID="{565F0EB9-4F51-4693-AE07-4BE144960106}" presName="node" presStyleLbl="node1" presStyleIdx="2" presStyleCnt="10">
        <dgm:presLayoutVars>
          <dgm:bulletEnabled val="1"/>
        </dgm:presLayoutVars>
      </dgm:prSet>
      <dgm:spPr/>
    </dgm:pt>
    <dgm:pt modelId="{74AE0379-11CC-4BE6-A592-0C6C6F5D4723}" type="pres">
      <dgm:prSet presAssocID="{357C6BA1-FA15-4285-ADD7-621662C533E8}" presName="sibTrans" presStyleCnt="0"/>
      <dgm:spPr/>
    </dgm:pt>
    <dgm:pt modelId="{1480F125-5240-4C28-A9DF-EC0A16DF9EDE}" type="pres">
      <dgm:prSet presAssocID="{EB201FA1-53E1-4343-A0CA-D70F1F373250}" presName="node" presStyleLbl="node1" presStyleIdx="3" presStyleCnt="10">
        <dgm:presLayoutVars>
          <dgm:bulletEnabled val="1"/>
        </dgm:presLayoutVars>
      </dgm:prSet>
      <dgm:spPr/>
    </dgm:pt>
    <dgm:pt modelId="{768C792F-DA84-4004-BDFC-5616AACB45D4}" type="pres">
      <dgm:prSet presAssocID="{FE31AB5B-A029-4970-9DEB-C67CD558A198}" presName="sibTrans" presStyleCnt="0"/>
      <dgm:spPr/>
    </dgm:pt>
    <dgm:pt modelId="{4DC27A1B-BE76-453E-B4B4-C8F9B5EC6411}" type="pres">
      <dgm:prSet presAssocID="{6020FFDC-7F35-4AAD-9D05-B8B5D5765F13}" presName="node" presStyleLbl="node1" presStyleIdx="4" presStyleCnt="10">
        <dgm:presLayoutVars>
          <dgm:bulletEnabled val="1"/>
        </dgm:presLayoutVars>
      </dgm:prSet>
      <dgm:spPr/>
    </dgm:pt>
    <dgm:pt modelId="{65EF3978-F43A-43AB-B788-70617C19CE8A}" type="pres">
      <dgm:prSet presAssocID="{A37E5EFC-5ECC-4CB1-AB67-5B2949E4ACF9}" presName="sibTrans" presStyleCnt="0"/>
      <dgm:spPr/>
    </dgm:pt>
    <dgm:pt modelId="{5DB2A075-ABA4-4977-A7B8-90A0585F824F}" type="pres">
      <dgm:prSet presAssocID="{7B39E146-4758-4600-955A-FC737E74E9CA}" presName="node" presStyleLbl="node1" presStyleIdx="5" presStyleCnt="10">
        <dgm:presLayoutVars>
          <dgm:bulletEnabled val="1"/>
        </dgm:presLayoutVars>
      </dgm:prSet>
      <dgm:spPr/>
    </dgm:pt>
    <dgm:pt modelId="{91528E3C-FF88-487F-AA23-8A50801D8B3B}" type="pres">
      <dgm:prSet presAssocID="{24A5716E-3502-45E8-8322-A6CB7E9ADAAC}" presName="sibTrans" presStyleCnt="0"/>
      <dgm:spPr/>
    </dgm:pt>
    <dgm:pt modelId="{B19B5257-CFB8-4958-B834-688A071326F6}" type="pres">
      <dgm:prSet presAssocID="{CEEC0677-DFE1-42FB-A34A-247458C92247}" presName="node" presStyleLbl="node1" presStyleIdx="6" presStyleCnt="10">
        <dgm:presLayoutVars>
          <dgm:bulletEnabled val="1"/>
        </dgm:presLayoutVars>
      </dgm:prSet>
      <dgm:spPr/>
    </dgm:pt>
    <dgm:pt modelId="{00502FC2-1B44-4CBA-AD52-7601622CA6C3}" type="pres">
      <dgm:prSet presAssocID="{101880BC-5B17-4942-8F5C-1596129A33AA}" presName="sibTrans" presStyleCnt="0"/>
      <dgm:spPr/>
    </dgm:pt>
    <dgm:pt modelId="{98AB65B3-BCFB-42A2-9F6C-B47024FAE5F1}" type="pres">
      <dgm:prSet presAssocID="{C2461159-6237-426B-819A-554278B1D2F4}" presName="node" presStyleLbl="node1" presStyleIdx="7" presStyleCnt="10">
        <dgm:presLayoutVars>
          <dgm:bulletEnabled val="1"/>
        </dgm:presLayoutVars>
      </dgm:prSet>
      <dgm:spPr/>
    </dgm:pt>
    <dgm:pt modelId="{A561AD6E-3CA3-4450-9B07-7EAD8E0937B8}" type="pres">
      <dgm:prSet presAssocID="{64F07795-161D-4894-9042-954C81C8AAAD}" presName="sibTrans" presStyleCnt="0"/>
      <dgm:spPr/>
    </dgm:pt>
    <dgm:pt modelId="{BBC7A2F4-CD5A-410D-A2C4-E1BD947336A2}" type="pres">
      <dgm:prSet presAssocID="{66FFBB3E-E14A-429D-A04C-4B017570AD09}" presName="node" presStyleLbl="node1" presStyleIdx="8" presStyleCnt="10">
        <dgm:presLayoutVars>
          <dgm:bulletEnabled val="1"/>
        </dgm:presLayoutVars>
      </dgm:prSet>
      <dgm:spPr/>
    </dgm:pt>
    <dgm:pt modelId="{D932DE78-481F-4271-B02F-1CD1645ADCEC}" type="pres">
      <dgm:prSet presAssocID="{D3743E06-9F95-45A3-9ED3-A646B1311528}" presName="sibTrans" presStyleCnt="0"/>
      <dgm:spPr/>
    </dgm:pt>
    <dgm:pt modelId="{714D4373-87F1-4448-86AC-7D8E4B2157C8}" type="pres">
      <dgm:prSet presAssocID="{B71F9D7B-22BF-44FB-B04E-419F0AD63DCB}" presName="node" presStyleLbl="node1" presStyleIdx="9" presStyleCnt="10">
        <dgm:presLayoutVars>
          <dgm:bulletEnabled val="1"/>
        </dgm:presLayoutVars>
      </dgm:prSet>
      <dgm:spPr/>
    </dgm:pt>
  </dgm:ptLst>
  <dgm:cxnLst>
    <dgm:cxn modelId="{33364804-198A-4E35-91FE-0B7D0F7F858C}" srcId="{8C3377EC-114D-481C-BE3C-8997CD8024DE}" destId="{B71F9D7B-22BF-44FB-B04E-419F0AD63DCB}" srcOrd="9" destOrd="0" parTransId="{D4EE3B03-60AF-4BA9-90C5-C92C7071782C}" sibTransId="{CE2C1204-2376-48D8-80C8-77486CC6201C}"/>
    <dgm:cxn modelId="{28843A15-B2EF-4AC2-BF09-DB24B7059E95}" type="presOf" srcId="{66FFBB3E-E14A-429D-A04C-4B017570AD09}" destId="{BBC7A2F4-CD5A-410D-A2C4-E1BD947336A2}" srcOrd="0" destOrd="0" presId="urn:microsoft.com/office/officeart/2005/8/layout/default"/>
    <dgm:cxn modelId="{10CE0C1D-38A0-4022-80B4-34F1D942D926}" srcId="{8C3377EC-114D-481C-BE3C-8997CD8024DE}" destId="{7B39E146-4758-4600-955A-FC737E74E9CA}" srcOrd="5" destOrd="0" parTransId="{8FFD3FCC-2C76-47CB-BDEA-0369EDD70122}" sibTransId="{24A5716E-3502-45E8-8322-A6CB7E9ADAAC}"/>
    <dgm:cxn modelId="{1FFF4920-9238-4642-A114-4379F51EEDB2}" type="presOf" srcId="{6020FFDC-7F35-4AAD-9D05-B8B5D5765F13}" destId="{4DC27A1B-BE76-453E-B4B4-C8F9B5EC6411}" srcOrd="0" destOrd="0" presId="urn:microsoft.com/office/officeart/2005/8/layout/default"/>
    <dgm:cxn modelId="{83BA8327-D4AD-4CB7-A9BE-91480238B142}" type="presOf" srcId="{8C3377EC-114D-481C-BE3C-8997CD8024DE}" destId="{6D1B0F45-2DE6-4808-B202-0C48EA5E9DC3}" srcOrd="0" destOrd="0" presId="urn:microsoft.com/office/officeart/2005/8/layout/default"/>
    <dgm:cxn modelId="{7A484B66-FFD6-41BC-BADC-19CC7A4250F6}" srcId="{8C3377EC-114D-481C-BE3C-8997CD8024DE}" destId="{C2461159-6237-426B-819A-554278B1D2F4}" srcOrd="7" destOrd="0" parTransId="{40BE2F84-32EC-4EA4-AE50-10086841B9BE}" sibTransId="{64F07795-161D-4894-9042-954C81C8AAAD}"/>
    <dgm:cxn modelId="{09C46C49-516A-4790-9E13-37611AE74180}" srcId="{8C3377EC-114D-481C-BE3C-8997CD8024DE}" destId="{6020FFDC-7F35-4AAD-9D05-B8B5D5765F13}" srcOrd="4" destOrd="0" parTransId="{655AC135-F956-45C7-B843-2A3D346314A8}" sibTransId="{A37E5EFC-5ECC-4CB1-AB67-5B2949E4ACF9}"/>
    <dgm:cxn modelId="{72767F50-C70C-4CC5-9EAA-BC980D957358}" type="presOf" srcId="{746F57CB-448B-4191-9B01-5A0A856FE37A}" destId="{F32568E9-2A21-4A34-8D86-E92AB392E3AE}" srcOrd="0" destOrd="0" presId="urn:microsoft.com/office/officeart/2005/8/layout/default"/>
    <dgm:cxn modelId="{9D668451-ED9B-4B4A-AC59-48E7A8A0E6A4}" srcId="{8C3377EC-114D-481C-BE3C-8997CD8024DE}" destId="{66FFBB3E-E14A-429D-A04C-4B017570AD09}" srcOrd="8" destOrd="0" parTransId="{815E48F3-FE5C-4C50-B0DE-8887A82A0662}" sibTransId="{D3743E06-9F95-45A3-9ED3-A646B1311528}"/>
    <dgm:cxn modelId="{954D5474-0C6A-4A91-827A-B1A247F60C33}" srcId="{8C3377EC-114D-481C-BE3C-8997CD8024DE}" destId="{0146DEEE-8904-4CAA-9B6E-85B961F42BDA}" srcOrd="1" destOrd="0" parTransId="{C709ADD9-BFDC-4EBB-B7EA-E36EFCED99BF}" sibTransId="{2FAAA725-1744-43D7-8173-48222313EBAC}"/>
    <dgm:cxn modelId="{2DCBEA59-FCA7-40B6-BB1E-81606E551563}" type="presOf" srcId="{0146DEEE-8904-4CAA-9B6E-85B961F42BDA}" destId="{74C0678C-CFE5-47FD-A5FD-D050F7904831}" srcOrd="0" destOrd="0" presId="urn:microsoft.com/office/officeart/2005/8/layout/default"/>
    <dgm:cxn modelId="{70E2DB80-7094-4AEE-9F02-D252F3F092DC}" type="presOf" srcId="{EB201FA1-53E1-4343-A0CA-D70F1F373250}" destId="{1480F125-5240-4C28-A9DF-EC0A16DF9EDE}" srcOrd="0" destOrd="0" presId="urn:microsoft.com/office/officeart/2005/8/layout/default"/>
    <dgm:cxn modelId="{04824A8B-C422-4917-A03D-D118D41F7386}" srcId="{8C3377EC-114D-481C-BE3C-8997CD8024DE}" destId="{565F0EB9-4F51-4693-AE07-4BE144960106}" srcOrd="2" destOrd="0" parTransId="{6C0FB468-F63A-42CC-9863-9F7A915C053D}" sibTransId="{357C6BA1-FA15-4285-ADD7-621662C533E8}"/>
    <dgm:cxn modelId="{4671188C-86C8-41A0-86CF-9011E0023AC5}" type="presOf" srcId="{7B39E146-4758-4600-955A-FC737E74E9CA}" destId="{5DB2A075-ABA4-4977-A7B8-90A0585F824F}" srcOrd="0" destOrd="0" presId="urn:microsoft.com/office/officeart/2005/8/layout/default"/>
    <dgm:cxn modelId="{B5C21B9E-A828-4008-99E5-4BFC749B70CD}" type="presOf" srcId="{B71F9D7B-22BF-44FB-B04E-419F0AD63DCB}" destId="{714D4373-87F1-4448-86AC-7D8E4B2157C8}" srcOrd="0" destOrd="0" presId="urn:microsoft.com/office/officeart/2005/8/layout/default"/>
    <dgm:cxn modelId="{0E42C3A6-1CBC-4F8C-8374-93486A7C236F}" type="presOf" srcId="{C2461159-6237-426B-819A-554278B1D2F4}" destId="{98AB65B3-BCFB-42A2-9F6C-B47024FAE5F1}" srcOrd="0" destOrd="0" presId="urn:microsoft.com/office/officeart/2005/8/layout/default"/>
    <dgm:cxn modelId="{BAFEC1B6-EE83-41DE-9919-9F35954A59E1}" type="presOf" srcId="{565F0EB9-4F51-4693-AE07-4BE144960106}" destId="{6E1B8FD4-64E4-4FDA-A555-3021081BD6C4}" srcOrd="0" destOrd="0" presId="urn:microsoft.com/office/officeart/2005/8/layout/default"/>
    <dgm:cxn modelId="{C3DD88C0-E903-4ECA-B3F3-D3EFDA18BFF9}" srcId="{8C3377EC-114D-481C-BE3C-8997CD8024DE}" destId="{746F57CB-448B-4191-9B01-5A0A856FE37A}" srcOrd="0" destOrd="0" parTransId="{EAFD686E-F2BA-48B2-A2FA-50C30CE4C4DF}" sibTransId="{E69E0DC4-EA07-405E-A73E-9FCF6DEE9E9A}"/>
    <dgm:cxn modelId="{6BB4B1D7-03EE-4125-BC14-EA5E4EAF9043}" type="presOf" srcId="{CEEC0677-DFE1-42FB-A34A-247458C92247}" destId="{B19B5257-CFB8-4958-B834-688A071326F6}" srcOrd="0" destOrd="0" presId="urn:microsoft.com/office/officeart/2005/8/layout/default"/>
    <dgm:cxn modelId="{DC3B8BDD-63A5-4203-A5B0-E555B5EF06F4}" srcId="{8C3377EC-114D-481C-BE3C-8997CD8024DE}" destId="{CEEC0677-DFE1-42FB-A34A-247458C92247}" srcOrd="6" destOrd="0" parTransId="{BF45EEEE-EA26-4006-9A33-A695E69E10AC}" sibTransId="{101880BC-5B17-4942-8F5C-1596129A33AA}"/>
    <dgm:cxn modelId="{9B64C2E7-9CF8-4EDD-AFAC-C6AB3CE68C28}" srcId="{8C3377EC-114D-481C-BE3C-8997CD8024DE}" destId="{EB201FA1-53E1-4343-A0CA-D70F1F373250}" srcOrd="3" destOrd="0" parTransId="{350463F6-8C95-4797-B01B-52F31EC2E406}" sibTransId="{FE31AB5B-A029-4970-9DEB-C67CD558A198}"/>
    <dgm:cxn modelId="{08F87505-543A-4CF7-B302-DF99409AAE1B}" type="presParOf" srcId="{6D1B0F45-2DE6-4808-B202-0C48EA5E9DC3}" destId="{F32568E9-2A21-4A34-8D86-E92AB392E3AE}" srcOrd="0" destOrd="0" presId="urn:microsoft.com/office/officeart/2005/8/layout/default"/>
    <dgm:cxn modelId="{7A2F049D-E4D4-44A6-A61E-88007C5B673C}" type="presParOf" srcId="{6D1B0F45-2DE6-4808-B202-0C48EA5E9DC3}" destId="{7E14C8A5-CB28-480A-B4F7-695B120FA356}" srcOrd="1" destOrd="0" presId="urn:microsoft.com/office/officeart/2005/8/layout/default"/>
    <dgm:cxn modelId="{72E6A57B-B6A0-4ADB-AA2D-BC6B41EACEE2}" type="presParOf" srcId="{6D1B0F45-2DE6-4808-B202-0C48EA5E9DC3}" destId="{74C0678C-CFE5-47FD-A5FD-D050F7904831}" srcOrd="2" destOrd="0" presId="urn:microsoft.com/office/officeart/2005/8/layout/default"/>
    <dgm:cxn modelId="{374DF504-2E17-44CF-A184-AC2B3A17EEE7}" type="presParOf" srcId="{6D1B0F45-2DE6-4808-B202-0C48EA5E9DC3}" destId="{45CB03BE-00CD-4803-A836-17C2D1425D72}" srcOrd="3" destOrd="0" presId="urn:microsoft.com/office/officeart/2005/8/layout/default"/>
    <dgm:cxn modelId="{31A1051B-FD8D-4C57-B45C-B14A49E367BE}" type="presParOf" srcId="{6D1B0F45-2DE6-4808-B202-0C48EA5E9DC3}" destId="{6E1B8FD4-64E4-4FDA-A555-3021081BD6C4}" srcOrd="4" destOrd="0" presId="urn:microsoft.com/office/officeart/2005/8/layout/default"/>
    <dgm:cxn modelId="{B012C10E-912E-4812-BCEA-EB13FDEA4EC1}" type="presParOf" srcId="{6D1B0F45-2DE6-4808-B202-0C48EA5E9DC3}" destId="{74AE0379-11CC-4BE6-A592-0C6C6F5D4723}" srcOrd="5" destOrd="0" presId="urn:microsoft.com/office/officeart/2005/8/layout/default"/>
    <dgm:cxn modelId="{91D7AC85-A599-4264-A701-98319E5D9CBF}" type="presParOf" srcId="{6D1B0F45-2DE6-4808-B202-0C48EA5E9DC3}" destId="{1480F125-5240-4C28-A9DF-EC0A16DF9EDE}" srcOrd="6" destOrd="0" presId="urn:microsoft.com/office/officeart/2005/8/layout/default"/>
    <dgm:cxn modelId="{749B75AA-8836-4349-BEAF-D6FD059AE5AE}" type="presParOf" srcId="{6D1B0F45-2DE6-4808-B202-0C48EA5E9DC3}" destId="{768C792F-DA84-4004-BDFC-5616AACB45D4}" srcOrd="7" destOrd="0" presId="urn:microsoft.com/office/officeart/2005/8/layout/default"/>
    <dgm:cxn modelId="{3F62D78C-4CA2-46A4-8E52-7C2F3C7412DF}" type="presParOf" srcId="{6D1B0F45-2DE6-4808-B202-0C48EA5E9DC3}" destId="{4DC27A1B-BE76-453E-B4B4-C8F9B5EC6411}" srcOrd="8" destOrd="0" presId="urn:microsoft.com/office/officeart/2005/8/layout/default"/>
    <dgm:cxn modelId="{1A02A9BE-6DA5-406E-AE30-145AC0344E4F}" type="presParOf" srcId="{6D1B0F45-2DE6-4808-B202-0C48EA5E9DC3}" destId="{65EF3978-F43A-43AB-B788-70617C19CE8A}" srcOrd="9" destOrd="0" presId="urn:microsoft.com/office/officeart/2005/8/layout/default"/>
    <dgm:cxn modelId="{9D287DD0-A26E-4A00-81E6-57C43544FD05}" type="presParOf" srcId="{6D1B0F45-2DE6-4808-B202-0C48EA5E9DC3}" destId="{5DB2A075-ABA4-4977-A7B8-90A0585F824F}" srcOrd="10" destOrd="0" presId="urn:microsoft.com/office/officeart/2005/8/layout/default"/>
    <dgm:cxn modelId="{E1246F14-0E11-48F0-92E7-A3D079A06C22}" type="presParOf" srcId="{6D1B0F45-2DE6-4808-B202-0C48EA5E9DC3}" destId="{91528E3C-FF88-487F-AA23-8A50801D8B3B}" srcOrd="11" destOrd="0" presId="urn:microsoft.com/office/officeart/2005/8/layout/default"/>
    <dgm:cxn modelId="{A5E1D030-D2DB-475E-BFB1-A3C40CEBBD14}" type="presParOf" srcId="{6D1B0F45-2DE6-4808-B202-0C48EA5E9DC3}" destId="{B19B5257-CFB8-4958-B834-688A071326F6}" srcOrd="12" destOrd="0" presId="urn:microsoft.com/office/officeart/2005/8/layout/default"/>
    <dgm:cxn modelId="{201AADE3-7F30-43C1-BE79-0962EDEE64B2}" type="presParOf" srcId="{6D1B0F45-2DE6-4808-B202-0C48EA5E9DC3}" destId="{00502FC2-1B44-4CBA-AD52-7601622CA6C3}" srcOrd="13" destOrd="0" presId="urn:microsoft.com/office/officeart/2005/8/layout/default"/>
    <dgm:cxn modelId="{14DEAAF9-9598-4F8A-86CB-0BBDB3E0FDC6}" type="presParOf" srcId="{6D1B0F45-2DE6-4808-B202-0C48EA5E9DC3}" destId="{98AB65B3-BCFB-42A2-9F6C-B47024FAE5F1}" srcOrd="14" destOrd="0" presId="urn:microsoft.com/office/officeart/2005/8/layout/default"/>
    <dgm:cxn modelId="{DB15FB3B-4106-4EDD-AF89-46EFFF76151F}" type="presParOf" srcId="{6D1B0F45-2DE6-4808-B202-0C48EA5E9DC3}" destId="{A561AD6E-3CA3-4450-9B07-7EAD8E0937B8}" srcOrd="15" destOrd="0" presId="urn:microsoft.com/office/officeart/2005/8/layout/default"/>
    <dgm:cxn modelId="{D304A8E0-98CF-497E-8169-8E8C32BD4BF1}" type="presParOf" srcId="{6D1B0F45-2DE6-4808-B202-0C48EA5E9DC3}" destId="{BBC7A2F4-CD5A-410D-A2C4-E1BD947336A2}" srcOrd="16" destOrd="0" presId="urn:microsoft.com/office/officeart/2005/8/layout/default"/>
    <dgm:cxn modelId="{A1EA9208-4578-4D79-B23F-FB280F65DE1D}" type="presParOf" srcId="{6D1B0F45-2DE6-4808-B202-0C48EA5E9DC3}" destId="{D932DE78-481F-4271-B02F-1CD1645ADCEC}" srcOrd="17" destOrd="0" presId="urn:microsoft.com/office/officeart/2005/8/layout/default"/>
    <dgm:cxn modelId="{9404E591-6C42-4717-94B1-0A5D4B47847C}" type="presParOf" srcId="{6D1B0F45-2DE6-4808-B202-0C48EA5E9DC3}" destId="{714D4373-87F1-4448-86AC-7D8E4B2157C8}"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BF421E-F37A-4D7C-BF7C-3AB07BC4CFE8}">
      <dsp:nvSpPr>
        <dsp:cNvPr id="0" name=""/>
        <dsp:cNvSpPr/>
      </dsp:nvSpPr>
      <dsp:spPr>
        <a:xfrm>
          <a:off x="0" y="0"/>
          <a:ext cx="6072759" cy="783240"/>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Consider the child’s date of birth and any contextual information about your child, such as attendance.</a:t>
          </a:r>
          <a:endParaRPr lang="en-US" sz="1400" kern="1200"/>
        </a:p>
      </dsp:txBody>
      <dsp:txXfrm>
        <a:off x="22940" y="22940"/>
        <a:ext cx="5135942" cy="737360"/>
      </dsp:txXfrm>
    </dsp:sp>
    <dsp:sp modelId="{3B70B168-1945-4745-BEF1-EB61A91A70D6}">
      <dsp:nvSpPr>
        <dsp:cNvPr id="0" name=""/>
        <dsp:cNvSpPr/>
      </dsp:nvSpPr>
      <dsp:spPr>
        <a:xfrm>
          <a:off x="453485" y="892024"/>
          <a:ext cx="6072759" cy="783240"/>
        </a:xfrm>
        <a:prstGeom prst="roundRect">
          <a:avLst>
            <a:gd name="adj" fmla="val 10000"/>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Discuss this with you as  parents / carers and agree how to support your  child. </a:t>
          </a:r>
          <a:endParaRPr lang="en-US" sz="1400" kern="1200"/>
        </a:p>
      </dsp:txBody>
      <dsp:txXfrm>
        <a:off x="476425" y="914964"/>
        <a:ext cx="5064287" cy="737360"/>
      </dsp:txXfrm>
    </dsp:sp>
    <dsp:sp modelId="{DA57D1EB-97EF-4626-BCC5-1F92B15C998A}">
      <dsp:nvSpPr>
        <dsp:cNvPr id="0" name=""/>
        <dsp:cNvSpPr/>
      </dsp:nvSpPr>
      <dsp:spPr>
        <a:xfrm>
          <a:off x="906970" y="1784048"/>
          <a:ext cx="6072759" cy="783240"/>
        </a:xfrm>
        <a:prstGeom prst="roundRect">
          <a:avLst>
            <a:gd name="adj" fmla="val 1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Consider whether your  child may have a Special Educational Need or Disability (SEND) which requires additional  support, using the Oxfordshire SEND Framework and Toolkit.</a:t>
          </a:r>
          <a:endParaRPr lang="en-US" sz="1400" kern="1200"/>
        </a:p>
      </dsp:txBody>
      <dsp:txXfrm>
        <a:off x="929910" y="1806988"/>
        <a:ext cx="5064287" cy="737360"/>
      </dsp:txXfrm>
    </dsp:sp>
    <dsp:sp modelId="{A3D5E1A2-58EE-4C45-9D8C-303AC50B4460}">
      <dsp:nvSpPr>
        <dsp:cNvPr id="0" name=""/>
        <dsp:cNvSpPr/>
      </dsp:nvSpPr>
      <dsp:spPr>
        <a:xfrm>
          <a:off x="1360455" y="2676072"/>
          <a:ext cx="6072759" cy="783240"/>
        </a:xfrm>
        <a:prstGeom prst="roundRect">
          <a:avLst>
            <a:gd name="adj" fmla="val 10000"/>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hlinkClick xmlns:r="http://schemas.openxmlformats.org/officeDocument/2006/relationships" r:id="rId1"/>
            </a:rPr>
            <a:t>Ordinarily Available Toolkit |</a:t>
          </a:r>
          <a:endParaRPr lang="en-US" sz="1400" kern="1200"/>
        </a:p>
      </dsp:txBody>
      <dsp:txXfrm>
        <a:off x="1383395" y="2699012"/>
        <a:ext cx="5064287" cy="737360"/>
      </dsp:txXfrm>
    </dsp:sp>
    <dsp:sp modelId="{5F96D33E-FC8C-4643-99C6-CA791CC0F670}">
      <dsp:nvSpPr>
        <dsp:cNvPr id="0" name=""/>
        <dsp:cNvSpPr/>
      </dsp:nvSpPr>
      <dsp:spPr>
        <a:xfrm>
          <a:off x="1813940" y="3568097"/>
          <a:ext cx="6072759" cy="783240"/>
        </a:xfrm>
        <a:prstGeom prst="roundRect">
          <a:avLst>
            <a:gd name="adj" fmla="val 1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Link with and help you as families to access relevant services from other agencies as appropriate.</a:t>
          </a:r>
          <a:endParaRPr lang="en-US" sz="1400" kern="1200"/>
        </a:p>
      </dsp:txBody>
      <dsp:txXfrm>
        <a:off x="1836880" y="3591037"/>
        <a:ext cx="5064287" cy="737360"/>
      </dsp:txXfrm>
    </dsp:sp>
    <dsp:sp modelId="{EB004B35-1F85-42BE-8860-F7BF2DFB95F8}">
      <dsp:nvSpPr>
        <dsp:cNvPr id="0" name=""/>
        <dsp:cNvSpPr/>
      </dsp:nvSpPr>
      <dsp:spPr>
        <a:xfrm>
          <a:off x="5563652" y="572200"/>
          <a:ext cx="509106" cy="509106"/>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678201" y="572200"/>
        <a:ext cx="280008" cy="383102"/>
      </dsp:txXfrm>
    </dsp:sp>
    <dsp:sp modelId="{FD33421A-5173-487A-8EC8-0035949B9DB7}">
      <dsp:nvSpPr>
        <dsp:cNvPr id="0" name=""/>
        <dsp:cNvSpPr/>
      </dsp:nvSpPr>
      <dsp:spPr>
        <a:xfrm>
          <a:off x="6017137" y="1464225"/>
          <a:ext cx="509106" cy="509106"/>
        </a:xfrm>
        <a:prstGeom prst="downArrow">
          <a:avLst>
            <a:gd name="adj1" fmla="val 55000"/>
            <a:gd name="adj2" fmla="val 45000"/>
          </a:avLst>
        </a:prstGeom>
        <a:solidFill>
          <a:schemeClr val="accent2">
            <a:tint val="40000"/>
            <a:alpha val="90000"/>
            <a:hueOff val="1675274"/>
            <a:satOff val="-1459"/>
            <a:lumOff val="-2"/>
            <a:alphaOff val="0"/>
          </a:schemeClr>
        </a:solidFill>
        <a:ln w="25400" cap="flat" cmpd="sng" algn="ctr">
          <a:solidFill>
            <a:schemeClr val="accent2">
              <a:tint val="40000"/>
              <a:alpha val="90000"/>
              <a:hueOff val="1675274"/>
              <a:satOff val="-1459"/>
              <a:lumOff val="-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131686" y="1464225"/>
        <a:ext cx="280008" cy="383102"/>
      </dsp:txXfrm>
    </dsp:sp>
    <dsp:sp modelId="{9FE36738-05CD-4A85-AA34-D8EDFA6CDA6B}">
      <dsp:nvSpPr>
        <dsp:cNvPr id="0" name=""/>
        <dsp:cNvSpPr/>
      </dsp:nvSpPr>
      <dsp:spPr>
        <a:xfrm>
          <a:off x="6470622" y="2343195"/>
          <a:ext cx="509106" cy="509106"/>
        </a:xfrm>
        <a:prstGeom prst="downArrow">
          <a:avLst>
            <a:gd name="adj1" fmla="val 55000"/>
            <a:gd name="adj2" fmla="val 45000"/>
          </a:avLst>
        </a:prstGeom>
        <a:solidFill>
          <a:schemeClr val="accent2">
            <a:tint val="40000"/>
            <a:alpha val="90000"/>
            <a:hueOff val="3350547"/>
            <a:satOff val="-2919"/>
            <a:lumOff val="-4"/>
            <a:alphaOff val="0"/>
          </a:schemeClr>
        </a:solidFill>
        <a:ln w="25400" cap="flat" cmpd="sng" algn="ctr">
          <a:solidFill>
            <a:schemeClr val="accent2">
              <a:tint val="40000"/>
              <a:alpha val="90000"/>
              <a:hueOff val="3350547"/>
              <a:satOff val="-2919"/>
              <a:lumOff val="-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585171" y="2343195"/>
        <a:ext cx="280008" cy="383102"/>
      </dsp:txXfrm>
    </dsp:sp>
    <dsp:sp modelId="{89FD6C9F-CBAE-4600-AB89-337A3B888B0E}">
      <dsp:nvSpPr>
        <dsp:cNvPr id="0" name=""/>
        <dsp:cNvSpPr/>
      </dsp:nvSpPr>
      <dsp:spPr>
        <a:xfrm>
          <a:off x="6924108" y="3243922"/>
          <a:ext cx="509106" cy="509106"/>
        </a:xfrm>
        <a:prstGeom prst="downArrow">
          <a:avLst>
            <a:gd name="adj1" fmla="val 55000"/>
            <a:gd name="adj2" fmla="val 45000"/>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038657" y="3243922"/>
        <a:ext cx="280008" cy="383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3846C-B550-4E55-A394-8E5A127775C1}">
      <dsp:nvSpPr>
        <dsp:cNvPr id="0" name=""/>
        <dsp:cNvSpPr/>
      </dsp:nvSpPr>
      <dsp:spPr>
        <a:xfrm>
          <a:off x="0" y="0"/>
          <a:ext cx="3614166"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E0BDB82-B68C-4A4C-86DD-F5EA757BC7C6}">
      <dsp:nvSpPr>
        <dsp:cNvPr id="0" name=""/>
        <dsp:cNvSpPr/>
      </dsp:nvSpPr>
      <dsp:spPr>
        <a:xfrm>
          <a:off x="0" y="0"/>
          <a:ext cx="3614166" cy="886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All the information is brought together and considered with you as  the child’s parents/carer. This includes information about:</a:t>
          </a:r>
          <a:endParaRPr lang="en-US" sz="1300" kern="1200"/>
        </a:p>
      </dsp:txBody>
      <dsp:txXfrm>
        <a:off x="0" y="0"/>
        <a:ext cx="3614166" cy="886968"/>
      </dsp:txXfrm>
    </dsp:sp>
    <dsp:sp modelId="{65CF1D76-C415-4D90-AB54-95273CEE22D3}">
      <dsp:nvSpPr>
        <dsp:cNvPr id="0" name=""/>
        <dsp:cNvSpPr/>
      </dsp:nvSpPr>
      <dsp:spPr>
        <a:xfrm>
          <a:off x="0" y="886968"/>
          <a:ext cx="3614166"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9194E614-D6AA-40F6-966F-9D4BDD39D0A6}">
      <dsp:nvSpPr>
        <dsp:cNvPr id="0" name=""/>
        <dsp:cNvSpPr/>
      </dsp:nvSpPr>
      <dsp:spPr>
        <a:xfrm>
          <a:off x="0" y="886968"/>
          <a:ext cx="3614166" cy="886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The child’s learning and development, within and beyond the setting. </a:t>
          </a:r>
          <a:endParaRPr lang="en-US" sz="1300" kern="1200"/>
        </a:p>
      </dsp:txBody>
      <dsp:txXfrm>
        <a:off x="0" y="886968"/>
        <a:ext cx="3614166" cy="886968"/>
      </dsp:txXfrm>
    </dsp:sp>
    <dsp:sp modelId="{D3FE606A-1E81-4D33-8153-C1F60F237D7E}">
      <dsp:nvSpPr>
        <dsp:cNvPr id="0" name=""/>
        <dsp:cNvSpPr/>
      </dsp:nvSpPr>
      <dsp:spPr>
        <a:xfrm>
          <a:off x="0" y="1773936"/>
          <a:ext cx="3614166"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2CB7B965-A35A-4E9C-A116-B144C97D6FC2}">
      <dsp:nvSpPr>
        <dsp:cNvPr id="0" name=""/>
        <dsp:cNvSpPr/>
      </dsp:nvSpPr>
      <dsp:spPr>
        <a:xfrm>
          <a:off x="0" y="1773936"/>
          <a:ext cx="3614166" cy="886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Teacher  &amp; TA observations, formal checks, any other detailed assessment, any specialist advice;</a:t>
          </a:r>
          <a:endParaRPr lang="en-US" sz="1300" kern="1200"/>
        </a:p>
      </dsp:txBody>
      <dsp:txXfrm>
        <a:off x="0" y="1773936"/>
        <a:ext cx="3614166" cy="886968"/>
      </dsp:txXfrm>
    </dsp:sp>
    <dsp:sp modelId="{38F8F663-2044-43BF-A833-6829293EFED6}">
      <dsp:nvSpPr>
        <dsp:cNvPr id="0" name=""/>
        <dsp:cNvSpPr/>
      </dsp:nvSpPr>
      <dsp:spPr>
        <a:xfrm>
          <a:off x="0" y="2660903"/>
          <a:ext cx="3614166"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B5F0325-CAD2-4A37-B601-38506A40A9A0}">
      <dsp:nvSpPr>
        <dsp:cNvPr id="0" name=""/>
        <dsp:cNvSpPr/>
      </dsp:nvSpPr>
      <dsp:spPr>
        <a:xfrm>
          <a:off x="0" y="2660903"/>
          <a:ext cx="3614166" cy="886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Progress in the criteria for SEND: Communication and Interaction, Cognition and Learning,  Social, Emotional and Mental Health, and  Sensory and/or Physical Needs.</a:t>
          </a:r>
          <a:endParaRPr lang="en-US" sz="1300" kern="1200"/>
        </a:p>
      </dsp:txBody>
      <dsp:txXfrm>
        <a:off x="0" y="2660903"/>
        <a:ext cx="3614166" cy="8869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ADA138-72BD-4E57-B60F-8D490BD382A6}">
      <dsp:nvSpPr>
        <dsp:cNvPr id="0" name=""/>
        <dsp:cNvSpPr/>
      </dsp:nvSpPr>
      <dsp:spPr>
        <a:xfrm>
          <a:off x="468272" y="3745"/>
          <a:ext cx="2171923" cy="1303153"/>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If further help is needed, we may involve:</a:t>
          </a:r>
          <a:endParaRPr lang="en-US" sz="1700" kern="1200"/>
        </a:p>
      </dsp:txBody>
      <dsp:txXfrm>
        <a:off x="468272" y="3745"/>
        <a:ext cx="2171923" cy="1303153"/>
      </dsp:txXfrm>
    </dsp:sp>
    <dsp:sp modelId="{31090204-5AEA-4240-8545-FF5B34D66EBF}">
      <dsp:nvSpPr>
        <dsp:cNvPr id="0" name=""/>
        <dsp:cNvSpPr/>
      </dsp:nvSpPr>
      <dsp:spPr>
        <a:xfrm>
          <a:off x="2857388" y="3745"/>
          <a:ext cx="2171923" cy="1303153"/>
        </a:xfrm>
        <a:prstGeom prst="rect">
          <a:avLst/>
        </a:prstGeom>
        <a:gradFill rotWithShape="0">
          <a:gsLst>
            <a:gs pos="0">
              <a:schemeClr val="accent2">
                <a:hueOff val="585190"/>
                <a:satOff val="-730"/>
                <a:lumOff val="172"/>
                <a:alphaOff val="0"/>
                <a:shade val="51000"/>
                <a:satMod val="130000"/>
              </a:schemeClr>
            </a:gs>
            <a:gs pos="80000">
              <a:schemeClr val="accent2">
                <a:hueOff val="585190"/>
                <a:satOff val="-730"/>
                <a:lumOff val="172"/>
                <a:alphaOff val="0"/>
                <a:shade val="93000"/>
                <a:satMod val="130000"/>
              </a:schemeClr>
            </a:gs>
            <a:gs pos="100000">
              <a:schemeClr val="accent2">
                <a:hueOff val="585190"/>
                <a:satOff val="-730"/>
                <a:lumOff val="172"/>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Educational Psychologists</a:t>
          </a:r>
          <a:endParaRPr lang="en-US" sz="1700" kern="1200"/>
        </a:p>
      </dsp:txBody>
      <dsp:txXfrm>
        <a:off x="2857388" y="3745"/>
        <a:ext cx="2171923" cy="1303153"/>
      </dsp:txXfrm>
    </dsp:sp>
    <dsp:sp modelId="{0AEB079F-50E9-487A-8816-5064EC532D75}">
      <dsp:nvSpPr>
        <dsp:cNvPr id="0" name=""/>
        <dsp:cNvSpPr/>
      </dsp:nvSpPr>
      <dsp:spPr>
        <a:xfrm>
          <a:off x="5246503" y="3745"/>
          <a:ext cx="2171923" cy="1303153"/>
        </a:xfrm>
        <a:prstGeom prst="rect">
          <a:avLst/>
        </a:prstGeom>
        <a:gradFill rotWithShape="0">
          <a:gsLst>
            <a:gs pos="0">
              <a:schemeClr val="accent2">
                <a:hueOff val="1170380"/>
                <a:satOff val="-1460"/>
                <a:lumOff val="343"/>
                <a:alphaOff val="0"/>
                <a:shade val="51000"/>
                <a:satMod val="130000"/>
              </a:schemeClr>
            </a:gs>
            <a:gs pos="80000">
              <a:schemeClr val="accent2">
                <a:hueOff val="1170380"/>
                <a:satOff val="-1460"/>
                <a:lumOff val="343"/>
                <a:alphaOff val="0"/>
                <a:shade val="93000"/>
                <a:satMod val="130000"/>
              </a:schemeClr>
            </a:gs>
            <a:gs pos="100000">
              <a:schemeClr val="accent2">
                <a:hueOff val="1170380"/>
                <a:satOff val="-1460"/>
                <a:lumOff val="34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CAMHS Mental Health Support Teams (MHSTs) in schools </a:t>
          </a:r>
          <a:endParaRPr lang="en-US" sz="1700" kern="1200"/>
        </a:p>
      </dsp:txBody>
      <dsp:txXfrm>
        <a:off x="5246503" y="3745"/>
        <a:ext cx="2171923" cy="1303153"/>
      </dsp:txXfrm>
    </dsp:sp>
    <dsp:sp modelId="{CD988126-546D-429C-9317-497A1BCDC7A5}">
      <dsp:nvSpPr>
        <dsp:cNvPr id="0" name=""/>
        <dsp:cNvSpPr/>
      </dsp:nvSpPr>
      <dsp:spPr>
        <a:xfrm>
          <a:off x="468272" y="1524092"/>
          <a:ext cx="2171923" cy="1303153"/>
        </a:xfrm>
        <a:prstGeom prst="rect">
          <a:avLst/>
        </a:prstGeom>
        <a:gradFill rotWithShape="0">
          <a:gsLst>
            <a:gs pos="0">
              <a:schemeClr val="accent2">
                <a:hueOff val="1755570"/>
                <a:satOff val="-2190"/>
                <a:lumOff val="515"/>
                <a:alphaOff val="0"/>
                <a:shade val="51000"/>
                <a:satMod val="130000"/>
              </a:schemeClr>
            </a:gs>
            <a:gs pos="80000">
              <a:schemeClr val="accent2">
                <a:hueOff val="1755570"/>
                <a:satOff val="-2190"/>
                <a:lumOff val="515"/>
                <a:alphaOff val="0"/>
                <a:shade val="93000"/>
                <a:satMod val="130000"/>
              </a:schemeClr>
            </a:gs>
            <a:gs pos="100000">
              <a:schemeClr val="accent2">
                <a:hueOff val="1755570"/>
                <a:satOff val="-2190"/>
                <a:lumOff val="51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School nursing teams</a:t>
          </a:r>
          <a:endParaRPr lang="en-US" sz="1700" kern="1200"/>
        </a:p>
      </dsp:txBody>
      <dsp:txXfrm>
        <a:off x="468272" y="1524092"/>
        <a:ext cx="2171923" cy="1303153"/>
      </dsp:txXfrm>
    </dsp:sp>
    <dsp:sp modelId="{C23E0B47-1B39-44CA-A7DC-3215A9164239}">
      <dsp:nvSpPr>
        <dsp:cNvPr id="0" name=""/>
        <dsp:cNvSpPr/>
      </dsp:nvSpPr>
      <dsp:spPr>
        <a:xfrm>
          <a:off x="2857388" y="1524092"/>
          <a:ext cx="2171923" cy="1303153"/>
        </a:xfrm>
        <a:prstGeom prst="rect">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Behaviour specialists</a:t>
          </a:r>
          <a:endParaRPr lang="en-US" sz="1700" kern="1200"/>
        </a:p>
      </dsp:txBody>
      <dsp:txXfrm>
        <a:off x="2857388" y="1524092"/>
        <a:ext cx="2171923" cy="1303153"/>
      </dsp:txXfrm>
    </dsp:sp>
    <dsp:sp modelId="{D7BCB560-3D47-4CDE-843A-166D062BFCAC}">
      <dsp:nvSpPr>
        <dsp:cNvPr id="0" name=""/>
        <dsp:cNvSpPr/>
      </dsp:nvSpPr>
      <dsp:spPr>
        <a:xfrm>
          <a:off x="5246503" y="1524092"/>
          <a:ext cx="2171923" cy="1303153"/>
        </a:xfrm>
        <a:prstGeom prst="rect">
          <a:avLst/>
        </a:prstGeom>
        <a:gradFill rotWithShape="0">
          <a:gsLst>
            <a:gs pos="0">
              <a:schemeClr val="accent2">
                <a:hueOff val="2925949"/>
                <a:satOff val="-3649"/>
                <a:lumOff val="858"/>
                <a:alphaOff val="0"/>
                <a:shade val="51000"/>
                <a:satMod val="130000"/>
              </a:schemeClr>
            </a:gs>
            <a:gs pos="80000">
              <a:schemeClr val="accent2">
                <a:hueOff val="2925949"/>
                <a:satOff val="-3649"/>
                <a:lumOff val="858"/>
                <a:alphaOff val="0"/>
                <a:shade val="93000"/>
                <a:satMod val="130000"/>
              </a:schemeClr>
            </a:gs>
            <a:gs pos="100000">
              <a:schemeClr val="accent2">
                <a:hueOff val="2925949"/>
                <a:satOff val="-3649"/>
                <a:lumOff val="85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CAMHS (Child &amp; Adolescent Mental Health Services) where clinically appropriate</a:t>
          </a:r>
          <a:endParaRPr lang="en-US" sz="1700" kern="1200"/>
        </a:p>
      </dsp:txBody>
      <dsp:txXfrm>
        <a:off x="5246503" y="1524092"/>
        <a:ext cx="2171923" cy="1303153"/>
      </dsp:txXfrm>
    </dsp:sp>
    <dsp:sp modelId="{28A81215-971E-4204-ABC5-52C9F628A8BC}">
      <dsp:nvSpPr>
        <dsp:cNvPr id="0" name=""/>
        <dsp:cNvSpPr/>
      </dsp:nvSpPr>
      <dsp:spPr>
        <a:xfrm>
          <a:off x="468272" y="3044438"/>
          <a:ext cx="2171923" cy="1303153"/>
        </a:xfrm>
        <a:prstGeom prst="rect">
          <a:avLst/>
        </a:prstGeom>
        <a:gradFill rotWithShape="0">
          <a:gsLst>
            <a:gs pos="0">
              <a:schemeClr val="accent2">
                <a:hueOff val="3511139"/>
                <a:satOff val="-4379"/>
                <a:lumOff val="1030"/>
                <a:alphaOff val="0"/>
                <a:shade val="51000"/>
                <a:satMod val="130000"/>
              </a:schemeClr>
            </a:gs>
            <a:gs pos="80000">
              <a:schemeClr val="accent2">
                <a:hueOff val="3511139"/>
                <a:satOff val="-4379"/>
                <a:lumOff val="1030"/>
                <a:alphaOff val="0"/>
                <a:shade val="93000"/>
                <a:satMod val="130000"/>
              </a:schemeClr>
            </a:gs>
            <a:gs pos="100000">
              <a:schemeClr val="accent2">
                <a:hueOff val="3511139"/>
                <a:satOff val="-4379"/>
                <a:lumOff val="103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OCC SEND services and toolkits, which include SEMH resources for parents and teachers </a:t>
          </a:r>
          <a:endParaRPr lang="en-US" sz="1700" kern="1200"/>
        </a:p>
      </dsp:txBody>
      <dsp:txXfrm>
        <a:off x="468272" y="3044438"/>
        <a:ext cx="2171923" cy="1303153"/>
      </dsp:txXfrm>
    </dsp:sp>
    <dsp:sp modelId="{9680E7C9-D72F-4004-98E9-C6B6E9A6EF68}">
      <dsp:nvSpPr>
        <dsp:cNvPr id="0" name=""/>
        <dsp:cNvSpPr/>
      </dsp:nvSpPr>
      <dsp:spPr>
        <a:xfrm>
          <a:off x="2857388" y="3044438"/>
          <a:ext cx="2171923" cy="1303153"/>
        </a:xfrm>
        <a:prstGeom prst="rect">
          <a:avLst/>
        </a:prstGeom>
        <a:gradFill rotWithShape="0">
          <a:gsLst>
            <a:gs pos="0">
              <a:schemeClr val="accent2">
                <a:hueOff val="4096329"/>
                <a:satOff val="-5109"/>
                <a:lumOff val="1201"/>
                <a:alphaOff val="0"/>
                <a:shade val="51000"/>
                <a:satMod val="130000"/>
              </a:schemeClr>
            </a:gs>
            <a:gs pos="80000">
              <a:schemeClr val="accent2">
                <a:hueOff val="4096329"/>
                <a:satOff val="-5109"/>
                <a:lumOff val="1201"/>
                <a:alphaOff val="0"/>
                <a:shade val="93000"/>
                <a:satMod val="130000"/>
              </a:schemeClr>
            </a:gs>
            <a:gs pos="100000">
              <a:schemeClr val="accent2">
                <a:hueOff val="4096329"/>
                <a:satOff val="-5109"/>
                <a:lumOff val="1201"/>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We use frameworks such as </a:t>
          </a:r>
          <a:r>
            <a:rPr lang="en-GB" sz="1700" b="1" kern="1200"/>
            <a:t>Oxfordshire Ordinarily Available SEND Toolkit</a:t>
          </a:r>
          <a:endParaRPr lang="en-US" sz="1700" kern="1200"/>
        </a:p>
      </dsp:txBody>
      <dsp:txXfrm>
        <a:off x="2857388" y="3044438"/>
        <a:ext cx="2171923" cy="1303153"/>
      </dsp:txXfrm>
    </dsp:sp>
    <dsp:sp modelId="{A2170B0E-8635-4CE7-880F-370038500450}">
      <dsp:nvSpPr>
        <dsp:cNvPr id="0" name=""/>
        <dsp:cNvSpPr/>
      </dsp:nvSpPr>
      <dsp:spPr>
        <a:xfrm>
          <a:off x="5246503" y="3044438"/>
          <a:ext cx="2171923" cy="1303153"/>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u="sng" kern="1200">
              <a:hlinkClick xmlns:r="http://schemas.openxmlformats.org/officeDocument/2006/relationships" r:id="rId1"/>
            </a:rPr>
            <a:t>Social, emotional and mental health (SEMH) | Oxfordshire Schools</a:t>
          </a:r>
          <a:endParaRPr lang="en-US" sz="1700" kern="1200"/>
        </a:p>
      </dsp:txBody>
      <dsp:txXfrm>
        <a:off x="5246503" y="3044438"/>
        <a:ext cx="2171923" cy="13031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FB9DBE-875E-4BE1-9044-E140FBE32718}">
      <dsp:nvSpPr>
        <dsp:cNvPr id="0" name=""/>
        <dsp:cNvSpPr/>
      </dsp:nvSpPr>
      <dsp:spPr>
        <a:xfrm>
          <a:off x="429570" y="472"/>
          <a:ext cx="3346456" cy="2007873"/>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CAMHS - Children’s &amp; Adolescent Mental Health Service </a:t>
          </a:r>
          <a:r>
            <a:rPr lang="en-GB" sz="2000" u="sng" kern="1200">
              <a:hlinkClick xmlns:r="http://schemas.openxmlformats.org/officeDocument/2006/relationships" r:id="rId1"/>
            </a:rPr>
            <a:t>Resources for parents and carers | Oxford Health CAMHS</a:t>
          </a:r>
          <a:endParaRPr lang="en-US" sz="2000" kern="1200"/>
        </a:p>
      </dsp:txBody>
      <dsp:txXfrm>
        <a:off x="429570" y="472"/>
        <a:ext cx="3346456" cy="2007873"/>
      </dsp:txXfrm>
    </dsp:sp>
    <dsp:sp modelId="{1C4B4E2E-BD5E-48B0-BB9B-2742F246B9B5}">
      <dsp:nvSpPr>
        <dsp:cNvPr id="0" name=""/>
        <dsp:cNvSpPr/>
      </dsp:nvSpPr>
      <dsp:spPr>
        <a:xfrm>
          <a:off x="4110672" y="472"/>
          <a:ext cx="3346456" cy="2007873"/>
        </a:xfrm>
        <a:prstGeom prst="rect">
          <a:avLst/>
        </a:prstGeom>
        <a:gradFill rotWithShape="0">
          <a:gsLst>
            <a:gs pos="0">
              <a:schemeClr val="accent2">
                <a:hueOff val="1560506"/>
                <a:satOff val="-1946"/>
                <a:lumOff val="458"/>
                <a:alphaOff val="0"/>
                <a:shade val="51000"/>
                <a:satMod val="130000"/>
              </a:schemeClr>
            </a:gs>
            <a:gs pos="80000">
              <a:schemeClr val="accent2">
                <a:hueOff val="1560506"/>
                <a:satOff val="-1946"/>
                <a:lumOff val="458"/>
                <a:alphaOff val="0"/>
                <a:shade val="93000"/>
                <a:satMod val="130000"/>
              </a:schemeClr>
            </a:gs>
            <a:gs pos="100000">
              <a:schemeClr val="accent2">
                <a:hueOff val="1560506"/>
                <a:satOff val="-1946"/>
                <a:lumOff val="4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Anna Freud Mental Health Charity </a:t>
          </a:r>
          <a:r>
            <a:rPr lang="en-GB" sz="2000" u="sng" kern="1200">
              <a:hlinkClick xmlns:r="http://schemas.openxmlformats.org/officeDocument/2006/relationships" r:id="rId2"/>
            </a:rPr>
            <a:t>Services for Families | Anna Freud</a:t>
          </a:r>
          <a:endParaRPr lang="en-US" sz="2000" kern="1200"/>
        </a:p>
      </dsp:txBody>
      <dsp:txXfrm>
        <a:off x="4110672" y="472"/>
        <a:ext cx="3346456" cy="2007873"/>
      </dsp:txXfrm>
    </dsp:sp>
    <dsp:sp modelId="{762D5A35-2117-4532-B570-0D443A775F21}">
      <dsp:nvSpPr>
        <dsp:cNvPr id="0" name=""/>
        <dsp:cNvSpPr/>
      </dsp:nvSpPr>
      <dsp:spPr>
        <a:xfrm>
          <a:off x="429570" y="2342991"/>
          <a:ext cx="3346456" cy="2007873"/>
        </a:xfrm>
        <a:prstGeom prst="rect">
          <a:avLst/>
        </a:prstGeom>
        <a:gradFill rotWithShape="0">
          <a:gsLst>
            <a:gs pos="0">
              <a:schemeClr val="accent2">
                <a:hueOff val="3121013"/>
                <a:satOff val="-3893"/>
                <a:lumOff val="915"/>
                <a:alphaOff val="0"/>
                <a:shade val="51000"/>
                <a:satMod val="130000"/>
              </a:schemeClr>
            </a:gs>
            <a:gs pos="80000">
              <a:schemeClr val="accent2">
                <a:hueOff val="3121013"/>
                <a:satOff val="-3893"/>
                <a:lumOff val="915"/>
                <a:alphaOff val="0"/>
                <a:shade val="93000"/>
                <a:satMod val="130000"/>
              </a:schemeClr>
            </a:gs>
            <a:gs pos="100000">
              <a:schemeClr val="accent2">
                <a:hueOff val="3121013"/>
                <a:satOff val="-3893"/>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National mental health guidance and wellbeing resources for parents (DfE)  </a:t>
          </a:r>
          <a:r>
            <a:rPr lang="en-GB" sz="2000" u="sng" kern="1200">
              <a:hlinkClick xmlns:r="http://schemas.openxmlformats.org/officeDocument/2006/relationships" r:id="rId3"/>
            </a:rPr>
            <a:t>Promoting and supporting mental health and wellbeing in schools and colleges - GOV.UK</a:t>
          </a:r>
          <a:endParaRPr lang="en-US" sz="2000" kern="1200"/>
        </a:p>
      </dsp:txBody>
      <dsp:txXfrm>
        <a:off x="429570" y="2342991"/>
        <a:ext cx="3346456" cy="2007873"/>
      </dsp:txXfrm>
    </dsp:sp>
    <dsp:sp modelId="{F97AA455-B70B-4604-B18C-CC5911187B5A}">
      <dsp:nvSpPr>
        <dsp:cNvPr id="0" name=""/>
        <dsp:cNvSpPr/>
      </dsp:nvSpPr>
      <dsp:spPr>
        <a:xfrm>
          <a:off x="4110672" y="2342991"/>
          <a:ext cx="3346456" cy="2007873"/>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Charities like </a:t>
          </a:r>
          <a:r>
            <a:rPr lang="en-GB" sz="2000" i="1" kern="1200"/>
            <a:t>Young Minds</a:t>
          </a:r>
          <a:r>
            <a:rPr lang="en-GB" sz="2000" kern="1200"/>
            <a:t> for condition‑specific information and practical guides </a:t>
          </a:r>
          <a:r>
            <a:rPr lang="en-GB" sz="2000" u="sng" kern="1200">
              <a:hlinkClick xmlns:r="http://schemas.openxmlformats.org/officeDocument/2006/relationships" r:id="rId4"/>
            </a:rPr>
            <a:t>YoungMinds | Mental Health Charity For Children And Young People | YoungMinds</a:t>
          </a:r>
          <a:endParaRPr lang="en-US" sz="2000" kern="1200"/>
        </a:p>
      </dsp:txBody>
      <dsp:txXfrm>
        <a:off x="4110672" y="2342991"/>
        <a:ext cx="3346456" cy="20078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C4E5D7-0462-4397-A181-80F72CB707FA}">
      <dsp:nvSpPr>
        <dsp:cNvPr id="0" name=""/>
        <dsp:cNvSpPr/>
      </dsp:nvSpPr>
      <dsp:spPr>
        <a:xfrm>
          <a:off x="468272" y="3745"/>
          <a:ext cx="2171923" cy="1303153"/>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We work with professionals such as:</a:t>
          </a:r>
          <a:endParaRPr lang="en-US" sz="1600" kern="1200"/>
        </a:p>
      </dsp:txBody>
      <dsp:txXfrm>
        <a:off x="468272" y="3745"/>
        <a:ext cx="2171923" cy="1303153"/>
      </dsp:txXfrm>
    </dsp:sp>
    <dsp:sp modelId="{7CFF63F1-7FAF-4F07-9363-3AD8FECCC623}">
      <dsp:nvSpPr>
        <dsp:cNvPr id="0" name=""/>
        <dsp:cNvSpPr/>
      </dsp:nvSpPr>
      <dsp:spPr>
        <a:xfrm>
          <a:off x="2857388" y="3745"/>
          <a:ext cx="2171923" cy="1303153"/>
        </a:xfrm>
        <a:prstGeom prst="rect">
          <a:avLst/>
        </a:prstGeom>
        <a:gradFill rotWithShape="0">
          <a:gsLst>
            <a:gs pos="0">
              <a:schemeClr val="accent2">
                <a:hueOff val="585190"/>
                <a:satOff val="-730"/>
                <a:lumOff val="172"/>
                <a:alphaOff val="0"/>
                <a:shade val="51000"/>
                <a:satMod val="130000"/>
              </a:schemeClr>
            </a:gs>
            <a:gs pos="80000">
              <a:schemeClr val="accent2">
                <a:hueOff val="585190"/>
                <a:satOff val="-730"/>
                <a:lumOff val="172"/>
                <a:alphaOff val="0"/>
                <a:shade val="93000"/>
                <a:satMod val="130000"/>
              </a:schemeClr>
            </a:gs>
            <a:gs pos="100000">
              <a:schemeClr val="accent2">
                <a:hueOff val="585190"/>
                <a:satOff val="-730"/>
                <a:lumOff val="1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SENSS  Advisory Teachers</a:t>
          </a:r>
          <a:r>
            <a:rPr lang="en-GB" sz="1600" kern="1200"/>
            <a:t> for vision, hearing or physical needs</a:t>
          </a:r>
          <a:endParaRPr lang="en-US" sz="1600" kern="1200"/>
        </a:p>
      </dsp:txBody>
      <dsp:txXfrm>
        <a:off x="2857388" y="3745"/>
        <a:ext cx="2171923" cy="1303153"/>
      </dsp:txXfrm>
    </dsp:sp>
    <dsp:sp modelId="{741B41B1-EAF2-472A-AE99-F2C9DE544ABD}">
      <dsp:nvSpPr>
        <dsp:cNvPr id="0" name=""/>
        <dsp:cNvSpPr/>
      </dsp:nvSpPr>
      <dsp:spPr>
        <a:xfrm>
          <a:off x="5246503" y="3745"/>
          <a:ext cx="2171923" cy="1303153"/>
        </a:xfrm>
        <a:prstGeom prst="rect">
          <a:avLst/>
        </a:prstGeom>
        <a:gradFill rotWithShape="0">
          <a:gsLst>
            <a:gs pos="0">
              <a:schemeClr val="accent2">
                <a:hueOff val="1170380"/>
                <a:satOff val="-1460"/>
                <a:lumOff val="343"/>
                <a:alphaOff val="0"/>
                <a:shade val="51000"/>
                <a:satMod val="130000"/>
              </a:schemeClr>
            </a:gs>
            <a:gs pos="80000">
              <a:schemeClr val="accent2">
                <a:hueOff val="1170380"/>
                <a:satOff val="-1460"/>
                <a:lumOff val="343"/>
                <a:alphaOff val="0"/>
                <a:shade val="93000"/>
                <a:satMod val="130000"/>
              </a:schemeClr>
            </a:gs>
            <a:gs pos="100000">
              <a:schemeClr val="accent2">
                <a:hueOff val="1170380"/>
                <a:satOff val="-1460"/>
                <a:lumOff val="3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Educational Psychologists</a:t>
          </a:r>
          <a:endParaRPr lang="en-US" sz="1600" kern="1200"/>
        </a:p>
      </dsp:txBody>
      <dsp:txXfrm>
        <a:off x="5246503" y="3745"/>
        <a:ext cx="2171923" cy="1303153"/>
      </dsp:txXfrm>
    </dsp:sp>
    <dsp:sp modelId="{2B69F1EE-8CCD-4CDC-AED6-7A53DB865021}">
      <dsp:nvSpPr>
        <dsp:cNvPr id="0" name=""/>
        <dsp:cNvSpPr/>
      </dsp:nvSpPr>
      <dsp:spPr>
        <a:xfrm>
          <a:off x="468272" y="1524092"/>
          <a:ext cx="2171923" cy="1303153"/>
        </a:xfrm>
        <a:prstGeom prst="rect">
          <a:avLst/>
        </a:prstGeom>
        <a:gradFill rotWithShape="0">
          <a:gsLst>
            <a:gs pos="0">
              <a:schemeClr val="accent2">
                <a:hueOff val="1755570"/>
                <a:satOff val="-2190"/>
                <a:lumOff val="515"/>
                <a:alphaOff val="0"/>
                <a:shade val="51000"/>
                <a:satMod val="130000"/>
              </a:schemeClr>
            </a:gs>
            <a:gs pos="80000">
              <a:schemeClr val="accent2">
                <a:hueOff val="1755570"/>
                <a:satOff val="-2190"/>
                <a:lumOff val="515"/>
                <a:alphaOff val="0"/>
                <a:shade val="93000"/>
                <a:satMod val="130000"/>
              </a:schemeClr>
            </a:gs>
            <a:gs pos="100000">
              <a:schemeClr val="accent2">
                <a:hueOff val="1755570"/>
                <a:satOff val="-2190"/>
                <a:lumOff val="5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Physiotherapists and Occupational Therapists</a:t>
          </a:r>
          <a:endParaRPr lang="en-US" sz="1600" kern="1200"/>
        </a:p>
      </dsp:txBody>
      <dsp:txXfrm>
        <a:off x="468272" y="1524092"/>
        <a:ext cx="2171923" cy="1303153"/>
      </dsp:txXfrm>
    </dsp:sp>
    <dsp:sp modelId="{F69F8119-58E1-4CF2-BE6C-2BA6B45DC987}">
      <dsp:nvSpPr>
        <dsp:cNvPr id="0" name=""/>
        <dsp:cNvSpPr/>
      </dsp:nvSpPr>
      <dsp:spPr>
        <a:xfrm>
          <a:off x="2857388" y="1524092"/>
          <a:ext cx="2171923" cy="1303153"/>
        </a:xfrm>
        <a:prstGeom prst="rect">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t>Medical professionals</a:t>
          </a:r>
          <a:r>
            <a:rPr lang="en-GB" sz="1600" kern="1200"/>
            <a:t> and other health-based services</a:t>
          </a:r>
          <a:endParaRPr lang="en-US" sz="1600" kern="1200"/>
        </a:p>
      </dsp:txBody>
      <dsp:txXfrm>
        <a:off x="2857388" y="1524092"/>
        <a:ext cx="2171923" cy="1303153"/>
      </dsp:txXfrm>
    </dsp:sp>
    <dsp:sp modelId="{58A670AD-EB45-415A-A149-71C0840FCC2B}">
      <dsp:nvSpPr>
        <dsp:cNvPr id="0" name=""/>
        <dsp:cNvSpPr/>
      </dsp:nvSpPr>
      <dsp:spPr>
        <a:xfrm>
          <a:off x="5246503" y="1524092"/>
          <a:ext cx="2171923" cy="1303153"/>
        </a:xfrm>
        <a:prstGeom prst="rect">
          <a:avLst/>
        </a:prstGeom>
        <a:gradFill rotWithShape="0">
          <a:gsLst>
            <a:gs pos="0">
              <a:schemeClr val="accent2">
                <a:hueOff val="2925949"/>
                <a:satOff val="-3649"/>
                <a:lumOff val="858"/>
                <a:alphaOff val="0"/>
                <a:shade val="51000"/>
                <a:satMod val="130000"/>
              </a:schemeClr>
            </a:gs>
            <a:gs pos="80000">
              <a:schemeClr val="accent2">
                <a:hueOff val="2925949"/>
                <a:satOff val="-3649"/>
                <a:lumOff val="858"/>
                <a:alphaOff val="0"/>
                <a:shade val="93000"/>
                <a:satMod val="130000"/>
              </a:schemeClr>
            </a:gs>
            <a:gs pos="100000">
              <a:schemeClr val="accent2">
                <a:hueOff val="2925949"/>
                <a:satOff val="-3649"/>
                <a:lumOff val="8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Parents play a key role in ensuring the right support is in place. You can:</a:t>
          </a:r>
          <a:endParaRPr lang="en-US" sz="1600" kern="1200"/>
        </a:p>
      </dsp:txBody>
      <dsp:txXfrm>
        <a:off x="5246503" y="1524092"/>
        <a:ext cx="2171923" cy="1303153"/>
      </dsp:txXfrm>
    </dsp:sp>
    <dsp:sp modelId="{F901C099-4DAB-48A0-A5AB-227FFBB76EB6}">
      <dsp:nvSpPr>
        <dsp:cNvPr id="0" name=""/>
        <dsp:cNvSpPr/>
      </dsp:nvSpPr>
      <dsp:spPr>
        <a:xfrm>
          <a:off x="468272" y="3044438"/>
          <a:ext cx="2171923" cy="1303153"/>
        </a:xfrm>
        <a:prstGeom prst="rect">
          <a:avLst/>
        </a:prstGeom>
        <a:gradFill rotWithShape="0">
          <a:gsLst>
            <a:gs pos="0">
              <a:schemeClr val="accent2">
                <a:hueOff val="3511139"/>
                <a:satOff val="-4379"/>
                <a:lumOff val="1030"/>
                <a:alphaOff val="0"/>
                <a:shade val="51000"/>
                <a:satMod val="130000"/>
              </a:schemeClr>
            </a:gs>
            <a:gs pos="80000">
              <a:schemeClr val="accent2">
                <a:hueOff val="3511139"/>
                <a:satOff val="-4379"/>
                <a:lumOff val="1030"/>
                <a:alphaOff val="0"/>
                <a:shade val="93000"/>
                <a:satMod val="130000"/>
              </a:schemeClr>
            </a:gs>
            <a:gs pos="100000">
              <a:schemeClr val="accent2">
                <a:hueOff val="3511139"/>
                <a:satOff val="-4379"/>
                <a:lumOff val="10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Talk with the class teacher or SENCO if you notice mobility, hearing or vision difficulties.</a:t>
          </a:r>
          <a:endParaRPr lang="en-US" sz="1600" kern="1200"/>
        </a:p>
      </dsp:txBody>
      <dsp:txXfrm>
        <a:off x="468272" y="3044438"/>
        <a:ext cx="2171923" cy="1303153"/>
      </dsp:txXfrm>
    </dsp:sp>
    <dsp:sp modelId="{819DA22C-99A2-4988-910C-94A31AA86AC3}">
      <dsp:nvSpPr>
        <dsp:cNvPr id="0" name=""/>
        <dsp:cNvSpPr/>
      </dsp:nvSpPr>
      <dsp:spPr>
        <a:xfrm>
          <a:off x="2857388" y="3044438"/>
          <a:ext cx="2171923" cy="1303153"/>
        </a:xfrm>
        <a:prstGeom prst="rect">
          <a:avLst/>
        </a:prstGeom>
        <a:gradFill rotWithShape="0">
          <a:gsLst>
            <a:gs pos="0">
              <a:schemeClr val="accent2">
                <a:hueOff val="4096329"/>
                <a:satOff val="-5109"/>
                <a:lumOff val="1201"/>
                <a:alphaOff val="0"/>
                <a:shade val="51000"/>
                <a:satMod val="130000"/>
              </a:schemeClr>
            </a:gs>
            <a:gs pos="80000">
              <a:schemeClr val="accent2">
                <a:hueOff val="4096329"/>
                <a:satOff val="-5109"/>
                <a:lumOff val="1201"/>
                <a:alphaOff val="0"/>
                <a:shade val="93000"/>
                <a:satMod val="130000"/>
              </a:schemeClr>
            </a:gs>
            <a:gs pos="100000">
              <a:schemeClr val="accent2">
                <a:hueOff val="4096329"/>
                <a:satOff val="-5109"/>
                <a:lumOff val="12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Share medical reports or specialist assessments where available.</a:t>
          </a:r>
          <a:endParaRPr lang="en-US" sz="1600" kern="1200"/>
        </a:p>
      </dsp:txBody>
      <dsp:txXfrm>
        <a:off x="2857388" y="3044438"/>
        <a:ext cx="2171923" cy="1303153"/>
      </dsp:txXfrm>
    </dsp:sp>
    <dsp:sp modelId="{6E596048-3E12-4390-893C-1E0273B4FD06}">
      <dsp:nvSpPr>
        <dsp:cNvPr id="0" name=""/>
        <dsp:cNvSpPr/>
      </dsp:nvSpPr>
      <dsp:spPr>
        <a:xfrm>
          <a:off x="5246503" y="3044438"/>
          <a:ext cx="2171923" cy="1303153"/>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Discuss routines, fatigue management, comfort and equipment needs.</a:t>
          </a:r>
          <a:endParaRPr lang="en-US" sz="1600" kern="1200"/>
        </a:p>
      </dsp:txBody>
      <dsp:txXfrm>
        <a:off x="5246503" y="3044438"/>
        <a:ext cx="2171923" cy="13031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2568E9-2A21-4A34-8D86-E92AB392E3AE}">
      <dsp:nvSpPr>
        <dsp:cNvPr id="0" name=""/>
        <dsp:cNvSpPr/>
      </dsp:nvSpPr>
      <dsp:spPr>
        <a:xfrm>
          <a:off x="2310" y="342627"/>
          <a:ext cx="1833041" cy="1099824"/>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Visual timetables or tactile cues</a:t>
          </a:r>
          <a:endParaRPr lang="en-US" sz="1200" kern="1200"/>
        </a:p>
      </dsp:txBody>
      <dsp:txXfrm>
        <a:off x="2310" y="342627"/>
        <a:ext cx="1833041" cy="1099824"/>
      </dsp:txXfrm>
    </dsp:sp>
    <dsp:sp modelId="{74C0678C-CFE5-47FD-A5FD-D050F7904831}">
      <dsp:nvSpPr>
        <dsp:cNvPr id="0" name=""/>
        <dsp:cNvSpPr/>
      </dsp:nvSpPr>
      <dsp:spPr>
        <a:xfrm>
          <a:off x="2018656" y="342627"/>
          <a:ext cx="1833041" cy="1099824"/>
        </a:xfrm>
        <a:prstGeom prst="rect">
          <a:avLst/>
        </a:prstGeom>
        <a:gradFill rotWithShape="0">
          <a:gsLst>
            <a:gs pos="0">
              <a:schemeClr val="accent2">
                <a:hueOff val="520169"/>
                <a:satOff val="-649"/>
                <a:lumOff val="153"/>
                <a:alphaOff val="0"/>
                <a:shade val="51000"/>
                <a:satMod val="130000"/>
              </a:schemeClr>
            </a:gs>
            <a:gs pos="80000">
              <a:schemeClr val="accent2">
                <a:hueOff val="520169"/>
                <a:satOff val="-649"/>
                <a:lumOff val="153"/>
                <a:alphaOff val="0"/>
                <a:shade val="93000"/>
                <a:satMod val="130000"/>
              </a:schemeClr>
            </a:gs>
            <a:gs pos="100000">
              <a:schemeClr val="accent2">
                <a:hueOff val="520169"/>
                <a:satOff val="-649"/>
                <a:lumOff val="15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Extra time to move around school safely</a:t>
          </a:r>
          <a:endParaRPr lang="en-US" sz="1200" kern="1200"/>
        </a:p>
      </dsp:txBody>
      <dsp:txXfrm>
        <a:off x="2018656" y="342627"/>
        <a:ext cx="1833041" cy="1099824"/>
      </dsp:txXfrm>
    </dsp:sp>
    <dsp:sp modelId="{6E1B8FD4-64E4-4FDA-A555-3021081BD6C4}">
      <dsp:nvSpPr>
        <dsp:cNvPr id="0" name=""/>
        <dsp:cNvSpPr/>
      </dsp:nvSpPr>
      <dsp:spPr>
        <a:xfrm>
          <a:off x="4035002" y="342627"/>
          <a:ext cx="1833041" cy="1099824"/>
        </a:xfrm>
        <a:prstGeom prst="rect">
          <a:avLst/>
        </a:prstGeom>
        <a:gradFill rotWithShape="0">
          <a:gsLst>
            <a:gs pos="0">
              <a:schemeClr val="accent2">
                <a:hueOff val="1040338"/>
                <a:satOff val="-1298"/>
                <a:lumOff val="305"/>
                <a:alphaOff val="0"/>
                <a:shade val="51000"/>
                <a:satMod val="130000"/>
              </a:schemeClr>
            </a:gs>
            <a:gs pos="80000">
              <a:schemeClr val="accent2">
                <a:hueOff val="1040338"/>
                <a:satOff val="-1298"/>
                <a:lumOff val="305"/>
                <a:alphaOff val="0"/>
                <a:shade val="93000"/>
                <a:satMod val="130000"/>
              </a:schemeClr>
            </a:gs>
            <a:gs pos="100000">
              <a:schemeClr val="accent2">
                <a:hueOff val="1040338"/>
                <a:satOff val="-1298"/>
                <a:lumOff val="30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Adapted books or digital resources</a:t>
          </a:r>
          <a:endParaRPr lang="en-US" sz="1200" kern="1200"/>
        </a:p>
      </dsp:txBody>
      <dsp:txXfrm>
        <a:off x="4035002" y="342627"/>
        <a:ext cx="1833041" cy="1099824"/>
      </dsp:txXfrm>
    </dsp:sp>
    <dsp:sp modelId="{1480F125-5240-4C28-A9DF-EC0A16DF9EDE}">
      <dsp:nvSpPr>
        <dsp:cNvPr id="0" name=""/>
        <dsp:cNvSpPr/>
      </dsp:nvSpPr>
      <dsp:spPr>
        <a:xfrm>
          <a:off x="6051347" y="342627"/>
          <a:ext cx="1833041" cy="1099824"/>
        </a:xfrm>
        <a:prstGeom prst="rect">
          <a:avLst/>
        </a:prstGeom>
        <a:gradFill rotWithShape="0">
          <a:gsLst>
            <a:gs pos="0">
              <a:schemeClr val="accent2">
                <a:hueOff val="1560506"/>
                <a:satOff val="-1946"/>
                <a:lumOff val="458"/>
                <a:alphaOff val="0"/>
                <a:shade val="51000"/>
                <a:satMod val="130000"/>
              </a:schemeClr>
            </a:gs>
            <a:gs pos="80000">
              <a:schemeClr val="accent2">
                <a:hueOff val="1560506"/>
                <a:satOff val="-1946"/>
                <a:lumOff val="458"/>
                <a:alphaOff val="0"/>
                <a:shade val="93000"/>
                <a:satMod val="130000"/>
              </a:schemeClr>
            </a:gs>
            <a:gs pos="100000">
              <a:schemeClr val="accent2">
                <a:hueOff val="1560506"/>
                <a:satOff val="-1946"/>
                <a:lumOff val="45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Sloped writing boards or supportive seating</a:t>
          </a:r>
          <a:endParaRPr lang="en-US" sz="1200" kern="1200"/>
        </a:p>
      </dsp:txBody>
      <dsp:txXfrm>
        <a:off x="6051347" y="342627"/>
        <a:ext cx="1833041" cy="1099824"/>
      </dsp:txXfrm>
    </dsp:sp>
    <dsp:sp modelId="{4DC27A1B-BE76-453E-B4B4-C8F9B5EC6411}">
      <dsp:nvSpPr>
        <dsp:cNvPr id="0" name=""/>
        <dsp:cNvSpPr/>
      </dsp:nvSpPr>
      <dsp:spPr>
        <a:xfrm>
          <a:off x="2310" y="1625756"/>
          <a:ext cx="1833041" cy="1099824"/>
        </a:xfrm>
        <a:prstGeom prst="rect">
          <a:avLst/>
        </a:prstGeom>
        <a:gradFill rotWithShape="0">
          <a:gsLst>
            <a:gs pos="0">
              <a:schemeClr val="accent2">
                <a:hueOff val="2080675"/>
                <a:satOff val="-2595"/>
                <a:lumOff val="610"/>
                <a:alphaOff val="0"/>
                <a:shade val="51000"/>
                <a:satMod val="130000"/>
              </a:schemeClr>
            </a:gs>
            <a:gs pos="80000">
              <a:schemeClr val="accent2">
                <a:hueOff val="2080675"/>
                <a:satOff val="-2595"/>
                <a:lumOff val="610"/>
                <a:alphaOff val="0"/>
                <a:shade val="93000"/>
                <a:satMod val="130000"/>
              </a:schemeClr>
            </a:gs>
            <a:gs pos="100000">
              <a:schemeClr val="accent2">
                <a:hueOff val="2080675"/>
                <a:satOff val="-2595"/>
                <a:lumOff val="61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Alternative recording methods (e.g., typing, voice notes)</a:t>
          </a:r>
          <a:endParaRPr lang="en-US" sz="1200" kern="1200"/>
        </a:p>
      </dsp:txBody>
      <dsp:txXfrm>
        <a:off x="2310" y="1625756"/>
        <a:ext cx="1833041" cy="1099824"/>
      </dsp:txXfrm>
    </dsp:sp>
    <dsp:sp modelId="{5DB2A075-ABA4-4977-A7B8-90A0585F824F}">
      <dsp:nvSpPr>
        <dsp:cNvPr id="0" name=""/>
        <dsp:cNvSpPr/>
      </dsp:nvSpPr>
      <dsp:spPr>
        <a:xfrm>
          <a:off x="2018656" y="1625756"/>
          <a:ext cx="1833041" cy="1099824"/>
        </a:xfrm>
        <a:prstGeom prst="rect">
          <a:avLst/>
        </a:prstGeom>
        <a:gradFill rotWithShape="0">
          <a:gsLst>
            <a:gs pos="0">
              <a:schemeClr val="accent2">
                <a:hueOff val="2600844"/>
                <a:satOff val="-3244"/>
                <a:lumOff val="763"/>
                <a:alphaOff val="0"/>
                <a:shade val="51000"/>
                <a:satMod val="130000"/>
              </a:schemeClr>
            </a:gs>
            <a:gs pos="80000">
              <a:schemeClr val="accent2">
                <a:hueOff val="2600844"/>
                <a:satOff val="-3244"/>
                <a:lumOff val="763"/>
                <a:alphaOff val="0"/>
                <a:shade val="93000"/>
                <a:satMod val="130000"/>
              </a:schemeClr>
            </a:gs>
            <a:gs pos="100000">
              <a:schemeClr val="accent2">
                <a:hueOff val="2600844"/>
                <a:satOff val="-3244"/>
                <a:lumOff val="76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Quiet areas for sensory processing needs</a:t>
          </a:r>
          <a:endParaRPr lang="en-US" sz="1200" kern="1200"/>
        </a:p>
      </dsp:txBody>
      <dsp:txXfrm>
        <a:off x="2018656" y="1625756"/>
        <a:ext cx="1833041" cy="1099824"/>
      </dsp:txXfrm>
    </dsp:sp>
    <dsp:sp modelId="{B19B5257-CFB8-4958-B834-688A071326F6}">
      <dsp:nvSpPr>
        <dsp:cNvPr id="0" name=""/>
        <dsp:cNvSpPr/>
      </dsp:nvSpPr>
      <dsp:spPr>
        <a:xfrm>
          <a:off x="4035002" y="1625756"/>
          <a:ext cx="1833041" cy="1099824"/>
        </a:xfrm>
        <a:prstGeom prst="rect">
          <a:avLst/>
        </a:prstGeom>
        <a:gradFill rotWithShape="0">
          <a:gsLst>
            <a:gs pos="0">
              <a:schemeClr val="accent2">
                <a:hueOff val="3121013"/>
                <a:satOff val="-3893"/>
                <a:lumOff val="915"/>
                <a:alphaOff val="0"/>
                <a:shade val="51000"/>
                <a:satMod val="130000"/>
              </a:schemeClr>
            </a:gs>
            <a:gs pos="80000">
              <a:schemeClr val="accent2">
                <a:hueOff val="3121013"/>
                <a:satOff val="-3893"/>
                <a:lumOff val="915"/>
                <a:alphaOff val="0"/>
                <a:shade val="93000"/>
                <a:satMod val="130000"/>
              </a:schemeClr>
            </a:gs>
            <a:gs pos="100000">
              <a:schemeClr val="accent2">
                <a:hueOff val="3121013"/>
                <a:satOff val="-3893"/>
                <a:lumOff val="91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a:t>Useful Resources for Parents</a:t>
          </a:r>
          <a:endParaRPr lang="en-US" sz="1200" kern="1200"/>
        </a:p>
      </dsp:txBody>
      <dsp:txXfrm>
        <a:off x="4035002" y="1625756"/>
        <a:ext cx="1833041" cy="1099824"/>
      </dsp:txXfrm>
    </dsp:sp>
    <dsp:sp modelId="{98AB65B3-BCFB-42A2-9F6C-B47024FAE5F1}">
      <dsp:nvSpPr>
        <dsp:cNvPr id="0" name=""/>
        <dsp:cNvSpPr/>
      </dsp:nvSpPr>
      <dsp:spPr>
        <a:xfrm>
          <a:off x="6051347" y="1625756"/>
          <a:ext cx="1833041" cy="1099824"/>
        </a:xfrm>
        <a:prstGeom prst="rect">
          <a:avLst/>
        </a:prstGeom>
        <a:gradFill rotWithShape="0">
          <a:gsLst>
            <a:gs pos="0">
              <a:schemeClr val="accent2">
                <a:hueOff val="3641181"/>
                <a:satOff val="-4541"/>
                <a:lumOff val="1068"/>
                <a:alphaOff val="0"/>
                <a:shade val="51000"/>
                <a:satMod val="130000"/>
              </a:schemeClr>
            </a:gs>
            <a:gs pos="80000">
              <a:schemeClr val="accent2">
                <a:hueOff val="3641181"/>
                <a:satOff val="-4541"/>
                <a:lumOff val="1068"/>
                <a:alphaOff val="0"/>
                <a:shade val="93000"/>
                <a:satMod val="130000"/>
              </a:schemeClr>
            </a:gs>
            <a:gs pos="100000">
              <a:schemeClr val="accent2">
                <a:hueOff val="3641181"/>
                <a:satOff val="-4541"/>
                <a:lumOff val="106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Schools may provide or signpost:</a:t>
          </a:r>
          <a:endParaRPr lang="en-US" sz="1200" kern="1200"/>
        </a:p>
      </dsp:txBody>
      <dsp:txXfrm>
        <a:off x="6051347" y="1625756"/>
        <a:ext cx="1833041" cy="1099824"/>
      </dsp:txXfrm>
    </dsp:sp>
    <dsp:sp modelId="{BBC7A2F4-CD5A-410D-A2C4-E1BD947336A2}">
      <dsp:nvSpPr>
        <dsp:cNvPr id="0" name=""/>
        <dsp:cNvSpPr/>
      </dsp:nvSpPr>
      <dsp:spPr>
        <a:xfrm>
          <a:off x="2018656" y="2908885"/>
          <a:ext cx="1833041" cy="1099824"/>
        </a:xfrm>
        <a:prstGeom prst="rect">
          <a:avLst/>
        </a:prstGeom>
        <a:gradFill rotWithShape="0">
          <a:gsLst>
            <a:gs pos="0">
              <a:schemeClr val="accent2">
                <a:hueOff val="4161350"/>
                <a:satOff val="-5190"/>
                <a:lumOff val="1220"/>
                <a:alphaOff val="0"/>
                <a:shade val="51000"/>
                <a:satMod val="130000"/>
              </a:schemeClr>
            </a:gs>
            <a:gs pos="80000">
              <a:schemeClr val="accent2">
                <a:hueOff val="4161350"/>
                <a:satOff val="-5190"/>
                <a:lumOff val="1220"/>
                <a:alphaOff val="0"/>
                <a:shade val="93000"/>
                <a:satMod val="130000"/>
              </a:schemeClr>
            </a:gs>
            <a:gs pos="100000">
              <a:schemeClr val="accent2">
                <a:hueOff val="4161350"/>
                <a:satOff val="-5190"/>
                <a:lumOff val="122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Local authority sensory/physical needs toolkits with strategies and guidance </a:t>
          </a:r>
          <a:r>
            <a:rPr lang="en-GB" sz="1200" u="sng" kern="1200">
              <a:hlinkClick xmlns:r="http://schemas.openxmlformats.org/officeDocument/2006/relationships" r:id="rId1"/>
            </a:rPr>
            <a:t>Sensory and physical | Oxfordshire Schools</a:t>
          </a:r>
          <a:endParaRPr lang="en-US" sz="1200" kern="1200"/>
        </a:p>
      </dsp:txBody>
      <dsp:txXfrm>
        <a:off x="2018656" y="2908885"/>
        <a:ext cx="1833041" cy="1099824"/>
      </dsp:txXfrm>
    </dsp:sp>
    <dsp:sp modelId="{714D4373-87F1-4448-86AC-7D8E4B2157C8}">
      <dsp:nvSpPr>
        <dsp:cNvPr id="0" name=""/>
        <dsp:cNvSpPr/>
      </dsp:nvSpPr>
      <dsp:spPr>
        <a:xfrm>
          <a:off x="4035002" y="2908885"/>
          <a:ext cx="1833041" cy="1099824"/>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Parent support hubs explaining SEND processes and school roles. </a:t>
          </a:r>
          <a:r>
            <a:rPr lang="en-GB" sz="1200" u="sng" kern="1200">
              <a:hlinkClick xmlns:r="http://schemas.openxmlformats.org/officeDocument/2006/relationships" r:id="rId2"/>
            </a:rPr>
            <a:t>[parentkind.org.uk]</a:t>
          </a:r>
          <a:endParaRPr lang="en-US" sz="1200" kern="1200"/>
        </a:p>
      </dsp:txBody>
      <dsp:txXfrm>
        <a:off x="4035002" y="2908885"/>
        <a:ext cx="1833041" cy="109982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D082885-49A7-4573-8C79-518F3483449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082885-49A7-4573-8C79-518F3483449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082885-49A7-4573-8C79-518F3483449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D082885-49A7-4573-8C79-518F34834493}"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082885-49A7-4573-8C79-518F34834493}" type="datetimeFigureOut">
              <a:rPr lang="en-GB" smtClean="0"/>
              <a:t>26/02/2026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D082885-49A7-4573-8C79-518F34834493}" type="datetimeFigureOut">
              <a:rPr lang="en-GB" smtClean="0"/>
              <a:t>26/02/2026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082885-49A7-4573-8C79-518F34834493}" type="datetimeFigureOut">
              <a:rPr lang="en-GB" smtClean="0"/>
              <a:t>26/02/2026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082885-49A7-4573-8C79-518F34834493}"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082885-49A7-4573-8C79-518F34834493}"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082885-49A7-4573-8C79-518F3483449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082885-49A7-4573-8C79-518F3483449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629D8-5F45-492B-8BBB-EB18E2002E5E}"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082885-49A7-4573-8C79-518F34834493}" type="datetimeFigureOut">
              <a:rPr lang="en-GB" smtClean="0"/>
              <a:t>26/02/2026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6629D8-5F45-492B-8BBB-EB18E2002E5E}"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LSykes@sutton-courtenay.schoo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mynextmove.org/profile/summary/25-2021.00"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schools.oxfordshire.gov.uk/send-framework/sendco-framework-do/communication-and-interaction" TargetMode="External"/><Relationship Id="rId1" Type="http://schemas.openxmlformats.org/officeDocument/2006/relationships/slideLayout" Target="../slideLayouts/slideLayout2.xml"/><Relationship Id="rId4" Type="http://schemas.openxmlformats.org/officeDocument/2006/relationships/hyperlink" Target="https://www.mynextmove.org/profile/summary/29-1127.00"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reachoutasc.com/the-right-way-to-use-visual-timetables/"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iris.peabody.vanderbilt.edu/module/rs/cresource/q2/p10/"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iris.peabody.vanderbilt.edu/module/dbi1/cresource/q2/p06/"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pixnio.com/people/crowd/six-people-working-in-office"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speechtechie.com/2018/03/"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iris.peabody.vanderbilt.edu/ku/module/dbi1/cresource/q2/p06/"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my-english-blackboard.blogspot.com/2014/12/short-practice.html"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home.oxfordowl.co.uk/reading/reading-schemes-oxford-levels/essential-letters-and-sound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schools.oxfordshire.gov.uk/send-framework/sendco-framework-do/cognition-and-learning"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effectivechildtherapy.org/homepage/young-girl-talking-with-counselor-at-home/"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nationalelfservice.net/populations-and-settings/schools/school-based-mental-health-programmes/"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3" Type="http://schemas.openxmlformats.org/officeDocument/2006/relationships/hyperlink" Target="https://pxhere.com/ru/photo/1208068" TargetMode="External"/><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logopediaenespecial.blogspot.com/2018/04/autismo-vocabulario-makaton.html" TargetMode="External"/><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flickr.com/photos/nihgov/24233878371" TargetMode="External"/><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commons.wikimedia.org/wiki/File:Montessori_Classroom.jpg" TargetMode="External"/><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twowritingteachers.org/2019/11/13/re-imagining-work-spaces/" TargetMode="External"/><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mailto:LSykes@sutton-courtenay.school" TargetMode="External"/><Relationship Id="rId1" Type="http://schemas.openxmlformats.org/officeDocument/2006/relationships/slideLayout" Target="../slideLayouts/slideLayout2.xml"/><Relationship Id="rId4" Type="http://schemas.openxmlformats.org/officeDocument/2006/relationships/hyperlink" Target="https://freepngimg.com/png/73706-emoticon-and-icons-smiley-face-computer-blac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9161" y="639193"/>
            <a:ext cx="2678858" cy="3573516"/>
          </a:xfrm>
        </p:spPr>
        <p:txBody>
          <a:bodyPr>
            <a:normAutofit/>
          </a:bodyPr>
          <a:lstStyle/>
          <a:p>
            <a:pPr algn="l">
              <a:lnSpc>
                <a:spcPct val="90000"/>
              </a:lnSpc>
            </a:pPr>
            <a:r>
              <a:rPr lang="en-GB" sz="2300"/>
              <a:t>Sutton Courtenay C of E Primary School:  How we support children with</a:t>
            </a:r>
            <a:br>
              <a:rPr lang="en-GB" sz="2300"/>
            </a:br>
            <a:r>
              <a:rPr lang="en-GB" sz="2300"/>
              <a:t>Special Educational Needs &amp; Disabilities (SEND)</a:t>
            </a:r>
            <a:br>
              <a:rPr lang="en-GB" sz="2300"/>
            </a:br>
            <a:br>
              <a:rPr lang="en-GB" sz="2300"/>
            </a:br>
            <a:endParaRPr lang="en-GB" sz="2300"/>
          </a:p>
        </p:txBody>
      </p:sp>
      <p:sp>
        <p:nvSpPr>
          <p:cNvPr id="40"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4409267"/>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purple people and a cross&#10;&#10;Description automatically generated">
            <a:extLst>
              <a:ext uri="{FF2B5EF4-FFF2-40B4-BE49-F238E27FC236}">
                <a16:creationId xmlns:a16="http://schemas.microsoft.com/office/drawing/2014/main" id="{2E77DC45-40FD-476D-05F0-4511F8A6497D}"/>
              </a:ext>
            </a:extLst>
          </p:cNvPr>
          <p:cNvPicPr>
            <a:picLocks noChangeAspect="1"/>
          </p:cNvPicPr>
          <p:nvPr/>
        </p:nvPicPr>
        <p:blipFill>
          <a:blip r:embed="rId2"/>
          <a:stretch>
            <a:fillRect/>
          </a:stretch>
        </p:blipFill>
        <p:spPr bwMode="auto">
          <a:xfrm>
            <a:off x="3490722" y="647529"/>
            <a:ext cx="5410962" cy="553551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6F1359-E2B6-5476-3D1A-D32E307A8995}"/>
              </a:ext>
            </a:extLst>
          </p:cNvPr>
          <p:cNvSpPr>
            <a:spLocks noGrp="1"/>
          </p:cNvSpPr>
          <p:nvPr>
            <p:ph type="title"/>
          </p:nvPr>
        </p:nvSpPr>
        <p:spPr>
          <a:xfrm>
            <a:off x="473202" y="640080"/>
            <a:ext cx="3614166" cy="1481328"/>
          </a:xfrm>
        </p:spPr>
        <p:txBody>
          <a:bodyPr anchor="b">
            <a:normAutofit/>
          </a:bodyPr>
          <a:lstStyle/>
          <a:p>
            <a:pPr>
              <a:lnSpc>
                <a:spcPct val="90000"/>
              </a:lnSpc>
            </a:pPr>
            <a:r>
              <a:rPr lang="en-GB" sz="4700"/>
              <a:t>SENDCo welcome</a:t>
            </a:r>
          </a:p>
        </p:txBody>
      </p:sp>
      <p:sp>
        <p:nvSpPr>
          <p:cNvPr id="26"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8">
            <a:extLst>
              <a:ext uri="{FF2B5EF4-FFF2-40B4-BE49-F238E27FC236}">
                <a16:creationId xmlns:a16="http://schemas.microsoft.com/office/drawing/2014/main" id="{F8E7698F-81C3-66E3-BDA9-23EBD8BEFFB8}"/>
              </a:ext>
            </a:extLst>
          </p:cNvPr>
          <p:cNvSpPr>
            <a:spLocks noGrp="1"/>
          </p:cNvSpPr>
          <p:nvPr>
            <p:ph idx="1"/>
          </p:nvPr>
        </p:nvSpPr>
        <p:spPr>
          <a:xfrm>
            <a:off x="473202" y="2660904"/>
            <a:ext cx="3614166" cy="3547872"/>
          </a:xfrm>
        </p:spPr>
        <p:txBody>
          <a:bodyPr anchor="t">
            <a:normAutofit fontScale="77500" lnSpcReduction="20000"/>
          </a:bodyPr>
          <a:lstStyle/>
          <a:p>
            <a:pPr marL="0" indent="0">
              <a:lnSpc>
                <a:spcPct val="90000"/>
              </a:lnSpc>
              <a:buNone/>
            </a:pPr>
            <a:r>
              <a:rPr lang="en-US" sz="2000" dirty="0"/>
              <a:t>I’d like to introduce myself  and give an outline of  how SEN works at Sutton Courtenay C of E Primary school.</a:t>
            </a:r>
          </a:p>
          <a:p>
            <a:pPr marL="0" indent="0">
              <a:lnSpc>
                <a:spcPct val="90000"/>
              </a:lnSpc>
              <a:buNone/>
            </a:pPr>
            <a:r>
              <a:rPr lang="en-US" sz="2000" dirty="0"/>
              <a:t>I’m Laura Sykes and have been working at Sutton Courtenay since January 2025. </a:t>
            </a:r>
          </a:p>
          <a:p>
            <a:pPr marL="0" indent="0">
              <a:lnSpc>
                <a:spcPct val="90000"/>
              </a:lnSpc>
              <a:buNone/>
            </a:pPr>
            <a:r>
              <a:rPr lang="en-US" sz="2000" dirty="0"/>
              <a:t>I’m passionate about all children being able to attend their local primary school to learn, thrive,  and be part of the whole community. </a:t>
            </a:r>
          </a:p>
          <a:p>
            <a:pPr marL="0" indent="0">
              <a:lnSpc>
                <a:spcPct val="90000"/>
              </a:lnSpc>
              <a:buNone/>
            </a:pPr>
            <a:r>
              <a:rPr lang="en-US" sz="2000" dirty="0"/>
              <a:t>The school team  share this vision and  look forward to getting to know  you as Parents &amp; Carers and  your children. </a:t>
            </a:r>
          </a:p>
          <a:p>
            <a:pPr marL="0" indent="0">
              <a:lnSpc>
                <a:spcPct val="90000"/>
              </a:lnSpc>
              <a:buNone/>
            </a:pPr>
            <a:r>
              <a:rPr lang="en-US" sz="2000" dirty="0"/>
              <a:t>My working days are Tuesdays, Wednesdays &amp; Thursdays and I can be contacted on </a:t>
            </a:r>
          </a:p>
          <a:p>
            <a:pPr marL="0" indent="0">
              <a:lnSpc>
                <a:spcPct val="90000"/>
              </a:lnSpc>
              <a:buNone/>
            </a:pPr>
            <a:r>
              <a:rPr lang="nb-NO" sz="2000" dirty="0">
                <a:hlinkClick r:id="rId2"/>
              </a:rPr>
              <a:t>LSykes@sutton-courtenay.school</a:t>
            </a:r>
            <a:endParaRPr lang="nb-NO" sz="2000" dirty="0"/>
          </a:p>
          <a:p>
            <a:pPr marL="0" indent="0">
              <a:lnSpc>
                <a:spcPct val="90000"/>
              </a:lnSpc>
              <a:buNone/>
            </a:pPr>
            <a:r>
              <a:rPr lang="nb-NO" sz="2000" dirty="0"/>
              <a:t>Phone:</a:t>
            </a:r>
            <a:r>
              <a:rPr lang="en-GB" sz="2000" dirty="0"/>
              <a:t>01235 625731</a:t>
            </a:r>
            <a:endParaRPr lang="en-US" sz="2000" dirty="0"/>
          </a:p>
          <a:p>
            <a:pPr marL="0" indent="0">
              <a:lnSpc>
                <a:spcPct val="90000"/>
              </a:lnSpc>
              <a:buNone/>
            </a:pPr>
            <a:endParaRPr lang="en-US" sz="1300" dirty="0"/>
          </a:p>
        </p:txBody>
      </p:sp>
      <p:pic>
        <p:nvPicPr>
          <p:cNvPr id="5" name="Content Placeholder 4" descr="A person wearing glasses and a red shirt&#10;&#10;AI-generated content may be incorrect.">
            <a:extLst>
              <a:ext uri="{FF2B5EF4-FFF2-40B4-BE49-F238E27FC236}">
                <a16:creationId xmlns:a16="http://schemas.microsoft.com/office/drawing/2014/main" id="{D6660DFA-1E42-E378-374A-A2FEACB0DFC0}"/>
              </a:ext>
            </a:extLst>
          </p:cNvPr>
          <p:cNvPicPr>
            <a:picLocks noChangeAspect="1"/>
          </p:cNvPicPr>
          <p:nvPr/>
        </p:nvPicPr>
        <p:blipFill>
          <a:blip r:embed="rId3"/>
          <a:stretch>
            <a:fillRect/>
          </a:stretch>
        </p:blipFill>
        <p:spPr>
          <a:xfrm>
            <a:off x="4574286" y="977852"/>
            <a:ext cx="4094226" cy="4902296"/>
          </a:xfrm>
          <a:prstGeom prst="rect">
            <a:avLst/>
          </a:prstGeom>
        </p:spPr>
      </p:pic>
    </p:spTree>
    <p:extLst>
      <p:ext uri="{BB962C8B-B14F-4D97-AF65-F5344CB8AC3E}">
        <p14:creationId xmlns:p14="http://schemas.microsoft.com/office/powerpoint/2010/main" val="1844166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6" name="Rectangle 1045">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202" y="640080"/>
            <a:ext cx="3614166" cy="1481328"/>
          </a:xfrm>
        </p:spPr>
        <p:txBody>
          <a:bodyPr anchor="b">
            <a:normAutofit/>
          </a:bodyPr>
          <a:lstStyle/>
          <a:p>
            <a:pPr>
              <a:lnSpc>
                <a:spcPct val="90000"/>
              </a:lnSpc>
            </a:pPr>
            <a:r>
              <a:rPr lang="en-GB" sz="2900"/>
              <a:t>Early Identification is a key factor in improving outcomes for children</a:t>
            </a:r>
          </a:p>
        </p:txBody>
      </p:sp>
      <p:sp>
        <p:nvSpPr>
          <p:cNvPr id="1048"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73202" y="2660904"/>
            <a:ext cx="3614166" cy="3547872"/>
          </a:xfrm>
        </p:spPr>
        <p:txBody>
          <a:bodyPr anchor="t">
            <a:normAutofit/>
          </a:bodyPr>
          <a:lstStyle/>
          <a:p>
            <a:pPr>
              <a:buNone/>
            </a:pPr>
            <a:r>
              <a:rPr lang="en-GB" sz="1900"/>
              <a:t>    Children’s brains are very flexible and intervention put in at a young age can benefit pupils at a neurological level and improve their life-long learning and achievement.</a:t>
            </a:r>
          </a:p>
          <a:p>
            <a:endParaRPr lang="en-GB" sz="1900"/>
          </a:p>
        </p:txBody>
      </p:sp>
      <p:pic>
        <p:nvPicPr>
          <p:cNvPr id="1026" name="Picture 2" descr="C:\Users\User\AppData\Local\Microsoft\Windows\INetCache\IE\HO0Q9FDV\cerebro-pesas[1].jpg"/>
          <p:cNvPicPr>
            <a:picLocks noChangeAspect="1" noChangeArrowheads="1"/>
          </p:cNvPicPr>
          <p:nvPr/>
        </p:nvPicPr>
        <p:blipFill>
          <a:blip r:embed="rId2" cstate="print"/>
          <a:stretch>
            <a:fillRect/>
          </a:stretch>
        </p:blipFill>
        <p:spPr bwMode="auto">
          <a:xfrm>
            <a:off x="4574286" y="1791310"/>
            <a:ext cx="4094226" cy="327538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2" name="Rectangle 3091">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202" y="640080"/>
            <a:ext cx="3614166" cy="1481328"/>
          </a:xfrm>
        </p:spPr>
        <p:txBody>
          <a:bodyPr anchor="b">
            <a:normAutofit/>
          </a:bodyPr>
          <a:lstStyle/>
          <a:p>
            <a:pPr>
              <a:lnSpc>
                <a:spcPct val="90000"/>
              </a:lnSpc>
            </a:pPr>
            <a:r>
              <a:rPr lang="en-GB" sz="3300" b="1"/>
              <a:t>Section 6.14 of the SEN Code of Practice</a:t>
            </a:r>
            <a:endParaRPr lang="en-GB" sz="3300"/>
          </a:p>
        </p:txBody>
      </p:sp>
      <p:sp>
        <p:nvSpPr>
          <p:cNvPr id="3094"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73202" y="2660904"/>
            <a:ext cx="3614166" cy="3547872"/>
          </a:xfrm>
        </p:spPr>
        <p:txBody>
          <a:bodyPr anchor="t">
            <a:normAutofit/>
          </a:bodyPr>
          <a:lstStyle/>
          <a:p>
            <a:pPr>
              <a:buNone/>
            </a:pPr>
            <a:r>
              <a:rPr lang="en-GB" sz="1900" b="1"/>
              <a:t>    </a:t>
            </a:r>
            <a:r>
              <a:rPr lang="en-GB" sz="1900"/>
              <a:t>‘All schools should have a clear approach to identifying and responding to SEN. The benefits of early identification are widely recognised – identifying need at the earliest point and then making effective provision improve long-term outcomes for the child or young person.’ </a:t>
            </a:r>
          </a:p>
        </p:txBody>
      </p:sp>
      <p:pic>
        <p:nvPicPr>
          <p:cNvPr id="3074" name="Picture 2" descr="C:\Users\User\AppData\Local\Microsoft\Windows\INetCache\IE\8HGEJZLS\alunni-con-disabilita_54_22351[1].jpg"/>
          <p:cNvPicPr>
            <a:picLocks noChangeAspect="1" noChangeArrowheads="1"/>
          </p:cNvPicPr>
          <p:nvPr/>
        </p:nvPicPr>
        <p:blipFill>
          <a:blip r:embed="rId2" cstate="print"/>
          <a:stretch>
            <a:fillRect/>
          </a:stretch>
        </p:blipFill>
        <p:spPr bwMode="auto">
          <a:xfrm>
            <a:off x="4574286" y="2748335"/>
            <a:ext cx="4094226" cy="136133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92BEB7-25EA-E2FD-4730-CA0F5C1CA497}"/>
              </a:ext>
            </a:extLst>
          </p:cNvPr>
          <p:cNvSpPr>
            <a:spLocks noGrp="1"/>
          </p:cNvSpPr>
          <p:nvPr>
            <p:ph type="title"/>
          </p:nvPr>
        </p:nvSpPr>
        <p:spPr>
          <a:xfrm>
            <a:off x="473202" y="640080"/>
            <a:ext cx="3614166" cy="1481328"/>
          </a:xfrm>
        </p:spPr>
        <p:txBody>
          <a:bodyPr anchor="b">
            <a:normAutofit/>
          </a:bodyPr>
          <a:lstStyle/>
          <a:p>
            <a:pPr>
              <a:lnSpc>
                <a:spcPct val="90000"/>
              </a:lnSpc>
            </a:pPr>
            <a:r>
              <a:rPr lang="en-GB" sz="1900" b="1"/>
              <a:t>Evidence shows primary schools that excel rely on universal  Quality First Teaching (QFT)  strengthened by additional support.</a:t>
            </a:r>
            <a:r>
              <a:rPr lang="en-GB" sz="1900"/>
              <a:t>​</a:t>
            </a:r>
          </a:p>
        </p:txBody>
      </p:sp>
      <p:sp>
        <p:nvSpPr>
          <p:cNvPr id="15"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FBE65CE-0606-7DFC-6C55-DE47ADEF7BE5}"/>
              </a:ext>
            </a:extLst>
          </p:cNvPr>
          <p:cNvSpPr>
            <a:spLocks noGrp="1"/>
          </p:cNvSpPr>
          <p:nvPr>
            <p:ph idx="1"/>
          </p:nvPr>
        </p:nvSpPr>
        <p:spPr>
          <a:xfrm>
            <a:off x="473202" y="2660904"/>
            <a:ext cx="3614166" cy="3547872"/>
          </a:xfrm>
        </p:spPr>
        <p:txBody>
          <a:bodyPr anchor="t">
            <a:normAutofit/>
          </a:bodyPr>
          <a:lstStyle/>
          <a:p>
            <a:pPr marL="0" indent="0" fontAlgn="base">
              <a:lnSpc>
                <a:spcPct val="90000"/>
              </a:lnSpc>
              <a:buNone/>
            </a:pPr>
            <a:r>
              <a:rPr lang="en-US" sz="1300" b="1"/>
              <a:t>Universal High-Quality Teaching</a:t>
            </a:r>
            <a:r>
              <a:rPr lang="en-US" sz="1300"/>
              <a:t>​</a:t>
            </a:r>
          </a:p>
          <a:p>
            <a:pPr fontAlgn="base">
              <a:lnSpc>
                <a:spcPct val="90000"/>
              </a:lnSpc>
            </a:pPr>
            <a:r>
              <a:rPr lang="en-US" sz="1300"/>
              <a:t>QFT ensures all students receive strong instruction with clear explanations and structured lessons from the start.​</a:t>
            </a:r>
          </a:p>
          <a:p>
            <a:pPr marL="0" indent="0" fontAlgn="base">
              <a:lnSpc>
                <a:spcPct val="90000"/>
              </a:lnSpc>
              <a:buNone/>
            </a:pPr>
            <a:r>
              <a:rPr lang="en-US" sz="1300" b="1"/>
              <a:t>Proactive Adaptations</a:t>
            </a:r>
            <a:r>
              <a:rPr lang="en-US" sz="1300"/>
              <a:t>​</a:t>
            </a:r>
          </a:p>
          <a:p>
            <a:pPr fontAlgn="base">
              <a:lnSpc>
                <a:spcPct val="90000"/>
              </a:lnSpc>
            </a:pPr>
            <a:r>
              <a:rPr lang="en-US" sz="1300"/>
              <a:t>Embedding visual aids and breaking tasks into steps anticipates diverse needs and reduces learning barriers.​</a:t>
            </a:r>
          </a:p>
          <a:p>
            <a:pPr marL="0" indent="0" fontAlgn="base">
              <a:lnSpc>
                <a:spcPct val="90000"/>
              </a:lnSpc>
              <a:buNone/>
            </a:pPr>
            <a:r>
              <a:rPr lang="en-US" sz="1300" b="1"/>
              <a:t>Inclusive Environment and Expectations</a:t>
            </a:r>
            <a:r>
              <a:rPr lang="en-US" sz="1300"/>
              <a:t>​</a:t>
            </a:r>
          </a:p>
          <a:p>
            <a:pPr fontAlgn="base">
              <a:lnSpc>
                <a:spcPct val="90000"/>
              </a:lnSpc>
            </a:pPr>
            <a:r>
              <a:rPr lang="en-US" sz="1300"/>
              <a:t>QFT promotes high expectations and positive attitudes, benefiting all students in a supportive classroom.​</a:t>
            </a:r>
          </a:p>
          <a:p>
            <a:pPr marL="0" indent="0" fontAlgn="base">
              <a:lnSpc>
                <a:spcPct val="90000"/>
              </a:lnSpc>
              <a:buNone/>
            </a:pPr>
            <a:r>
              <a:rPr lang="en-US" sz="1300" b="1"/>
              <a:t>Ongoing Assessment and Support</a:t>
            </a:r>
            <a:r>
              <a:rPr lang="en-US" sz="1300"/>
              <a:t>​</a:t>
            </a:r>
          </a:p>
          <a:p>
            <a:pPr fontAlgn="base">
              <a:lnSpc>
                <a:spcPct val="90000"/>
              </a:lnSpc>
            </a:pPr>
            <a:r>
              <a:rPr lang="en-US" sz="1300"/>
              <a:t>Regular assessment helps teachers adapt lessons in real time, ensuring no student is left behind.​</a:t>
            </a:r>
          </a:p>
          <a:p>
            <a:pPr>
              <a:lnSpc>
                <a:spcPct val="90000"/>
              </a:lnSpc>
            </a:pPr>
            <a:endParaRPr lang="en-GB" sz="1300"/>
          </a:p>
        </p:txBody>
      </p:sp>
      <p:pic>
        <p:nvPicPr>
          <p:cNvPr id="5" name="Picture 4" descr="A person teaching a child to use a tablet">
            <a:extLst>
              <a:ext uri="{FF2B5EF4-FFF2-40B4-BE49-F238E27FC236}">
                <a16:creationId xmlns:a16="http://schemas.microsoft.com/office/drawing/2014/main" id="{17497F53-1FAC-CC8C-0EE0-3A8726B4239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7262" b="20596"/>
          <a:stretch>
            <a:fillRect/>
          </a:stretch>
        </p:blipFill>
        <p:spPr>
          <a:xfrm>
            <a:off x="4574286" y="2598284"/>
            <a:ext cx="4094226" cy="1661431"/>
          </a:xfrm>
          <a:prstGeom prst="rect">
            <a:avLst/>
          </a:prstGeom>
        </p:spPr>
      </p:pic>
    </p:spTree>
    <p:extLst>
      <p:ext uri="{BB962C8B-B14F-4D97-AF65-F5344CB8AC3E}">
        <p14:creationId xmlns:p14="http://schemas.microsoft.com/office/powerpoint/2010/main" val="896270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47CBA2-6A55-8B00-B16E-B2E5893F2BE7}"/>
              </a:ext>
            </a:extLst>
          </p:cNvPr>
          <p:cNvSpPr>
            <a:spLocks noGrp="1"/>
          </p:cNvSpPr>
          <p:nvPr>
            <p:ph type="title"/>
          </p:nvPr>
        </p:nvSpPr>
        <p:spPr>
          <a:xfrm>
            <a:off x="771525" y="1967266"/>
            <a:ext cx="1971675" cy="2547257"/>
          </a:xfrm>
          <a:noFill/>
        </p:spPr>
        <p:txBody>
          <a:bodyPr vert="horz" lIns="91440" tIns="45720" rIns="91440" bIns="45720" rtlCol="0" anchor="ctr">
            <a:normAutofit/>
          </a:bodyPr>
          <a:lstStyle/>
          <a:p>
            <a:pPr>
              <a:lnSpc>
                <a:spcPct val="90000"/>
              </a:lnSpc>
            </a:pPr>
            <a:r>
              <a:rPr lang="en-US" sz="2600" b="1" kern="1200">
                <a:solidFill>
                  <a:srgbClr val="FFFFFF"/>
                </a:solidFill>
                <a:latin typeface="+mj-lt"/>
                <a:ea typeface="+mj-ea"/>
                <a:cs typeface="+mj-cs"/>
              </a:rPr>
              <a:t>RET Primary Teaching and Learning framework </a:t>
            </a:r>
            <a:br>
              <a:rPr lang="en-US" sz="2600" kern="1200">
                <a:solidFill>
                  <a:srgbClr val="FFFFFF"/>
                </a:solidFill>
                <a:latin typeface="+mj-lt"/>
                <a:ea typeface="+mj-ea"/>
                <a:cs typeface="+mj-cs"/>
              </a:rPr>
            </a:br>
            <a:endParaRPr lang="en-US" sz="2600" kern="1200">
              <a:solidFill>
                <a:srgbClr val="FFFFFF"/>
              </a:solidFill>
              <a:latin typeface="+mj-lt"/>
              <a:ea typeface="+mj-ea"/>
              <a:cs typeface="+mj-cs"/>
            </a:endParaRPr>
          </a:p>
        </p:txBody>
      </p:sp>
      <p:pic>
        <p:nvPicPr>
          <p:cNvPr id="11" name="Content Placeholder 10" descr="A screenshot of a diagram&#10;&#10;AI-generated content may be incorrect.">
            <a:extLst>
              <a:ext uri="{FF2B5EF4-FFF2-40B4-BE49-F238E27FC236}">
                <a16:creationId xmlns:a16="http://schemas.microsoft.com/office/drawing/2014/main" id="{E62A44E5-DB8C-3CC9-051A-EC873C15C771}"/>
              </a:ext>
            </a:extLst>
          </p:cNvPr>
          <p:cNvPicPr>
            <a:picLocks noGrp="1" noChangeAspect="1"/>
          </p:cNvPicPr>
          <p:nvPr>
            <p:ph idx="1"/>
          </p:nvPr>
        </p:nvPicPr>
        <p:blipFill>
          <a:blip r:embed="rId2"/>
          <a:stretch>
            <a:fillRect/>
          </a:stretch>
        </p:blipFill>
        <p:spPr>
          <a:xfrm>
            <a:off x="3331797" y="764704"/>
            <a:ext cx="5639428" cy="4849906"/>
          </a:xfrm>
          <a:prstGeom prst="rect">
            <a:avLst/>
          </a:prstGeom>
        </p:spPr>
      </p:pic>
    </p:spTree>
    <p:extLst>
      <p:ext uri="{BB962C8B-B14F-4D97-AF65-F5344CB8AC3E}">
        <p14:creationId xmlns:p14="http://schemas.microsoft.com/office/powerpoint/2010/main" val="3526829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A837BD5C-2477-4DDF-AF4C-263370B732B7}"/>
              </a:ext>
            </a:extLst>
          </p:cNvPr>
          <p:cNvPicPr>
            <a:picLocks noChangeAspect="1"/>
          </p:cNvPicPr>
          <p:nvPr/>
        </p:nvPicPr>
        <p:blipFill>
          <a:blip r:embed="rId2">
            <a:duotone>
              <a:schemeClr val="bg2">
                <a:shade val="45000"/>
                <a:satMod val="135000"/>
              </a:schemeClr>
              <a:prstClr val="white"/>
            </a:duotone>
          </a:blip>
          <a:srcRect l="9993" r="1006" b="-1"/>
          <a:stretch>
            <a:fillRect/>
          </a:stretch>
        </p:blipFill>
        <p:spPr>
          <a:xfrm>
            <a:off x="20" y="10"/>
            <a:ext cx="9143980" cy="6857990"/>
          </a:xfrm>
          <a:prstGeom prst="rect">
            <a:avLst/>
          </a:prstGeom>
        </p:spPr>
      </p:pic>
      <p:sp>
        <p:nvSpPr>
          <p:cNvPr id="24" name="Rectangle 23">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pPr>
              <a:lnSpc>
                <a:spcPct val="90000"/>
              </a:lnSpc>
            </a:pPr>
            <a:r>
              <a:rPr lang="en-GB" sz="3100" b="1"/>
              <a:t>If your child’s progress in any prime area gives cause for concern, the Class Teacher will...</a:t>
            </a:r>
          </a:p>
        </p:txBody>
      </p:sp>
      <p:graphicFrame>
        <p:nvGraphicFramePr>
          <p:cNvPr id="19" name="Content Placeholder 2">
            <a:extLst>
              <a:ext uri="{FF2B5EF4-FFF2-40B4-BE49-F238E27FC236}">
                <a16:creationId xmlns:a16="http://schemas.microsoft.com/office/drawing/2014/main" id="{E4234D86-D215-E5BF-A6A3-366597E1A8B5}"/>
              </a:ext>
            </a:extLst>
          </p:cNvPr>
          <p:cNvGraphicFramePr>
            <a:graphicFrameLocks noGrp="1"/>
          </p:cNvGraphicFramePr>
          <p:nvPr>
            <p:ph idx="1"/>
            <p:extLst>
              <p:ext uri="{D42A27DB-BD31-4B8C-83A1-F6EECF244321}">
                <p14:modId xmlns:p14="http://schemas.microsoft.com/office/powerpoint/2010/main" val="2067632587"/>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202" y="640080"/>
            <a:ext cx="3614166" cy="1481328"/>
          </a:xfrm>
        </p:spPr>
        <p:txBody>
          <a:bodyPr anchor="b">
            <a:normAutofit/>
          </a:bodyPr>
          <a:lstStyle/>
          <a:p>
            <a:pPr>
              <a:lnSpc>
                <a:spcPct val="90000"/>
              </a:lnSpc>
            </a:pPr>
            <a:r>
              <a:rPr lang="en-GB" sz="2600" b="1"/>
              <a:t>Sutton Courtenay C of E Primary School employs a holistic approach...</a:t>
            </a:r>
          </a:p>
        </p:txBody>
      </p:sp>
      <p:sp>
        <p:nvSpPr>
          <p:cNvPr id="2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Users\User\AppData\Local\Microsoft\Windows\INetCache\IE\HO0Q9FDV\Parent-teacher-Conference[1].jpg"/>
          <p:cNvPicPr>
            <a:picLocks noChangeAspect="1" noChangeArrowheads="1"/>
          </p:cNvPicPr>
          <p:nvPr/>
        </p:nvPicPr>
        <p:blipFill>
          <a:blip r:embed="rId2" cstate="print"/>
          <a:stretch>
            <a:fillRect/>
          </a:stretch>
        </p:blipFill>
        <p:spPr bwMode="auto">
          <a:xfrm>
            <a:off x="4574286" y="1397880"/>
            <a:ext cx="4094226" cy="4062240"/>
          </a:xfrm>
          <a:prstGeom prst="rect">
            <a:avLst/>
          </a:prstGeom>
          <a:noFill/>
        </p:spPr>
      </p:pic>
      <p:graphicFrame>
        <p:nvGraphicFramePr>
          <p:cNvPr id="7" name="Content Placeholder 2">
            <a:extLst>
              <a:ext uri="{FF2B5EF4-FFF2-40B4-BE49-F238E27FC236}">
                <a16:creationId xmlns:a16="http://schemas.microsoft.com/office/drawing/2014/main" id="{2C8B2990-C224-7FF5-2412-BE2FA710B044}"/>
              </a:ext>
            </a:extLst>
          </p:cNvPr>
          <p:cNvGraphicFramePr>
            <a:graphicFrameLocks noGrp="1"/>
          </p:cNvGraphicFramePr>
          <p:nvPr>
            <p:ph idx="1"/>
            <p:extLst>
              <p:ext uri="{D42A27DB-BD31-4B8C-83A1-F6EECF244321}">
                <p14:modId xmlns:p14="http://schemas.microsoft.com/office/powerpoint/2010/main" val="4236041432"/>
              </p:ext>
            </p:extLst>
          </p:nvPr>
        </p:nvGraphicFramePr>
        <p:xfrm>
          <a:off x="473202" y="2660904"/>
          <a:ext cx="3614166" cy="3547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3" name="Rectangle 820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29369" y="238539"/>
            <a:ext cx="8263890" cy="1434415"/>
          </a:xfrm>
        </p:spPr>
        <p:txBody>
          <a:bodyPr anchor="b">
            <a:normAutofit/>
          </a:bodyPr>
          <a:lstStyle/>
          <a:p>
            <a:pPr>
              <a:lnSpc>
                <a:spcPct val="90000"/>
              </a:lnSpc>
            </a:pPr>
            <a:r>
              <a:rPr lang="en-GB" sz="4000" b="1"/>
              <a:t>Parents know their children best ......</a:t>
            </a:r>
            <a:br>
              <a:rPr lang="en-GB" sz="4000"/>
            </a:br>
            <a:endParaRPr lang="en-GB" sz="4000"/>
          </a:p>
        </p:txBody>
      </p:sp>
      <p:sp>
        <p:nvSpPr>
          <p:cNvPr id="820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sX0" fmla="*/ 0 w 8229600"/>
              <a:gd name="csY0" fmla="*/ 0 h 18288"/>
              <a:gd name="csX1" fmla="*/ 521208 w 8229600"/>
              <a:gd name="csY1" fmla="*/ 0 h 18288"/>
              <a:gd name="csX2" fmla="*/ 1371600 w 8229600"/>
              <a:gd name="csY2" fmla="*/ 0 h 18288"/>
              <a:gd name="csX3" fmla="*/ 2221992 w 8229600"/>
              <a:gd name="csY3" fmla="*/ 0 h 18288"/>
              <a:gd name="csX4" fmla="*/ 3072384 w 8229600"/>
              <a:gd name="csY4" fmla="*/ 0 h 18288"/>
              <a:gd name="csX5" fmla="*/ 3511296 w 8229600"/>
              <a:gd name="csY5" fmla="*/ 0 h 18288"/>
              <a:gd name="csX6" fmla="*/ 4114800 w 8229600"/>
              <a:gd name="csY6" fmla="*/ 0 h 18288"/>
              <a:gd name="csX7" fmla="*/ 4553712 w 8229600"/>
              <a:gd name="csY7" fmla="*/ 0 h 18288"/>
              <a:gd name="csX8" fmla="*/ 5239512 w 8229600"/>
              <a:gd name="csY8" fmla="*/ 0 h 18288"/>
              <a:gd name="csX9" fmla="*/ 5843016 w 8229600"/>
              <a:gd name="csY9" fmla="*/ 0 h 18288"/>
              <a:gd name="csX10" fmla="*/ 6611112 w 8229600"/>
              <a:gd name="csY10" fmla="*/ 0 h 18288"/>
              <a:gd name="csX11" fmla="*/ 7461504 w 8229600"/>
              <a:gd name="csY11" fmla="*/ 0 h 18288"/>
              <a:gd name="csX12" fmla="*/ 8229600 w 8229600"/>
              <a:gd name="csY12" fmla="*/ 0 h 18288"/>
              <a:gd name="csX13" fmla="*/ 8229600 w 8229600"/>
              <a:gd name="csY13" fmla="*/ 18288 h 18288"/>
              <a:gd name="csX14" fmla="*/ 7461504 w 8229600"/>
              <a:gd name="csY14" fmla="*/ 18288 h 18288"/>
              <a:gd name="csX15" fmla="*/ 6940296 w 8229600"/>
              <a:gd name="csY15" fmla="*/ 18288 h 18288"/>
              <a:gd name="csX16" fmla="*/ 6419088 w 8229600"/>
              <a:gd name="csY16" fmla="*/ 18288 h 18288"/>
              <a:gd name="csX17" fmla="*/ 5650992 w 8229600"/>
              <a:gd name="csY17" fmla="*/ 18288 h 18288"/>
              <a:gd name="csX18" fmla="*/ 5129784 w 8229600"/>
              <a:gd name="csY18" fmla="*/ 18288 h 18288"/>
              <a:gd name="csX19" fmla="*/ 4690872 w 8229600"/>
              <a:gd name="csY19" fmla="*/ 18288 h 18288"/>
              <a:gd name="csX20" fmla="*/ 4087368 w 8229600"/>
              <a:gd name="csY20" fmla="*/ 18288 h 18288"/>
              <a:gd name="csX21" fmla="*/ 3401568 w 8229600"/>
              <a:gd name="csY21" fmla="*/ 18288 h 18288"/>
              <a:gd name="csX22" fmla="*/ 2798064 w 8229600"/>
              <a:gd name="csY22" fmla="*/ 18288 h 18288"/>
              <a:gd name="csX23" fmla="*/ 2276856 w 8229600"/>
              <a:gd name="csY23" fmla="*/ 18288 h 18288"/>
              <a:gd name="csX24" fmla="*/ 1426464 w 8229600"/>
              <a:gd name="csY24" fmla="*/ 18288 h 18288"/>
              <a:gd name="csX25" fmla="*/ 740664 w 8229600"/>
              <a:gd name="csY25" fmla="*/ 18288 h 18288"/>
              <a:gd name="csX26" fmla="*/ 0 w 8229600"/>
              <a:gd name="csY26" fmla="*/ 18288 h 18288"/>
              <a:gd name="csX27" fmla="*/ 0 w 8229600"/>
              <a:gd name="csY2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29369" y="2071316"/>
            <a:ext cx="5035164" cy="4119172"/>
          </a:xfrm>
        </p:spPr>
        <p:txBody>
          <a:bodyPr anchor="t">
            <a:normAutofit/>
          </a:bodyPr>
          <a:lstStyle/>
          <a:p>
            <a:pPr>
              <a:lnSpc>
                <a:spcPct val="90000"/>
              </a:lnSpc>
              <a:buNone/>
            </a:pPr>
            <a:r>
              <a:rPr lang="en-GB" sz="1900"/>
              <a:t>     Discussions with parents can give Teacher's insights into a child’s personality, feelings or interests . There may be changes in a child’s life which parents may not have mentioned, perhaps because they did not feel that they were important or because they are very personal, e.g: </a:t>
            </a:r>
          </a:p>
          <a:p>
            <a:pPr lvl="0">
              <a:lnSpc>
                <a:spcPct val="90000"/>
              </a:lnSpc>
            </a:pPr>
            <a:r>
              <a:rPr lang="en-GB" sz="1900"/>
              <a:t>Illness or bereavement in the family</a:t>
            </a:r>
          </a:p>
          <a:p>
            <a:pPr lvl="0">
              <a:lnSpc>
                <a:spcPct val="90000"/>
              </a:lnSpc>
            </a:pPr>
            <a:r>
              <a:rPr lang="en-GB" sz="1900"/>
              <a:t>Parents separating </a:t>
            </a:r>
          </a:p>
          <a:p>
            <a:pPr lvl="0">
              <a:lnSpc>
                <a:spcPct val="90000"/>
              </a:lnSpc>
            </a:pPr>
            <a:r>
              <a:rPr lang="en-GB" sz="1900"/>
              <a:t>A change of carer or child-minder</a:t>
            </a:r>
          </a:p>
          <a:p>
            <a:pPr lvl="0">
              <a:lnSpc>
                <a:spcPct val="90000"/>
              </a:lnSpc>
            </a:pPr>
            <a:r>
              <a:rPr lang="en-GB" sz="1900"/>
              <a:t>Living in temporary or unsuitable accommodation</a:t>
            </a:r>
          </a:p>
          <a:p>
            <a:pPr lvl="0">
              <a:lnSpc>
                <a:spcPct val="90000"/>
              </a:lnSpc>
            </a:pPr>
            <a:r>
              <a:rPr lang="en-GB" sz="1900"/>
              <a:t>The child’s disturbed sleeping pattern</a:t>
            </a:r>
          </a:p>
          <a:p>
            <a:pPr lvl="0">
              <a:lnSpc>
                <a:spcPct val="90000"/>
              </a:lnSpc>
            </a:pPr>
            <a:r>
              <a:rPr lang="en-GB" sz="1900"/>
              <a:t>A new baby</a:t>
            </a:r>
          </a:p>
          <a:p>
            <a:pPr>
              <a:lnSpc>
                <a:spcPct val="90000"/>
              </a:lnSpc>
            </a:pPr>
            <a:endParaRPr lang="en-GB" sz="1900"/>
          </a:p>
        </p:txBody>
      </p:sp>
      <p:pic>
        <p:nvPicPr>
          <p:cNvPr id="8194" name="Picture 2" descr="C:\Users\User\AppData\Local\Microsoft\Windows\INetCache\IE\M80ODZ50\med_ed_parents_talking_400x280[1].jpg"/>
          <p:cNvPicPr>
            <a:picLocks noChangeAspect="1" noChangeArrowheads="1"/>
          </p:cNvPicPr>
          <p:nvPr/>
        </p:nvPicPr>
        <p:blipFill>
          <a:blip r:embed="rId2" cstate="print"/>
          <a:srcRect l="18760" r="30190" b="-2"/>
          <a:stretch>
            <a:fillRect/>
          </a:stretch>
        </p:blipFill>
        <p:spPr bwMode="auto">
          <a:xfrm>
            <a:off x="5756743" y="2093976"/>
            <a:ext cx="2955798" cy="4096512"/>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33" name="Rectangle 923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29369" y="238539"/>
            <a:ext cx="8263890" cy="1434415"/>
          </a:xfrm>
        </p:spPr>
        <p:txBody>
          <a:bodyPr anchor="b">
            <a:normAutofit/>
          </a:bodyPr>
          <a:lstStyle/>
          <a:p>
            <a:r>
              <a:rPr lang="en-GB" sz="4700" b="1" dirty="0"/>
              <a:t>Voice of the Child</a:t>
            </a:r>
          </a:p>
        </p:txBody>
      </p:sp>
      <p:sp>
        <p:nvSpPr>
          <p:cNvPr id="923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sX0" fmla="*/ 0 w 8229600"/>
              <a:gd name="csY0" fmla="*/ 0 h 18288"/>
              <a:gd name="csX1" fmla="*/ 521208 w 8229600"/>
              <a:gd name="csY1" fmla="*/ 0 h 18288"/>
              <a:gd name="csX2" fmla="*/ 1371600 w 8229600"/>
              <a:gd name="csY2" fmla="*/ 0 h 18288"/>
              <a:gd name="csX3" fmla="*/ 2221992 w 8229600"/>
              <a:gd name="csY3" fmla="*/ 0 h 18288"/>
              <a:gd name="csX4" fmla="*/ 3072384 w 8229600"/>
              <a:gd name="csY4" fmla="*/ 0 h 18288"/>
              <a:gd name="csX5" fmla="*/ 3511296 w 8229600"/>
              <a:gd name="csY5" fmla="*/ 0 h 18288"/>
              <a:gd name="csX6" fmla="*/ 4114800 w 8229600"/>
              <a:gd name="csY6" fmla="*/ 0 h 18288"/>
              <a:gd name="csX7" fmla="*/ 4553712 w 8229600"/>
              <a:gd name="csY7" fmla="*/ 0 h 18288"/>
              <a:gd name="csX8" fmla="*/ 5239512 w 8229600"/>
              <a:gd name="csY8" fmla="*/ 0 h 18288"/>
              <a:gd name="csX9" fmla="*/ 5843016 w 8229600"/>
              <a:gd name="csY9" fmla="*/ 0 h 18288"/>
              <a:gd name="csX10" fmla="*/ 6611112 w 8229600"/>
              <a:gd name="csY10" fmla="*/ 0 h 18288"/>
              <a:gd name="csX11" fmla="*/ 7461504 w 8229600"/>
              <a:gd name="csY11" fmla="*/ 0 h 18288"/>
              <a:gd name="csX12" fmla="*/ 8229600 w 8229600"/>
              <a:gd name="csY12" fmla="*/ 0 h 18288"/>
              <a:gd name="csX13" fmla="*/ 8229600 w 8229600"/>
              <a:gd name="csY13" fmla="*/ 18288 h 18288"/>
              <a:gd name="csX14" fmla="*/ 7461504 w 8229600"/>
              <a:gd name="csY14" fmla="*/ 18288 h 18288"/>
              <a:gd name="csX15" fmla="*/ 6940296 w 8229600"/>
              <a:gd name="csY15" fmla="*/ 18288 h 18288"/>
              <a:gd name="csX16" fmla="*/ 6419088 w 8229600"/>
              <a:gd name="csY16" fmla="*/ 18288 h 18288"/>
              <a:gd name="csX17" fmla="*/ 5650992 w 8229600"/>
              <a:gd name="csY17" fmla="*/ 18288 h 18288"/>
              <a:gd name="csX18" fmla="*/ 5129784 w 8229600"/>
              <a:gd name="csY18" fmla="*/ 18288 h 18288"/>
              <a:gd name="csX19" fmla="*/ 4690872 w 8229600"/>
              <a:gd name="csY19" fmla="*/ 18288 h 18288"/>
              <a:gd name="csX20" fmla="*/ 4087368 w 8229600"/>
              <a:gd name="csY20" fmla="*/ 18288 h 18288"/>
              <a:gd name="csX21" fmla="*/ 3401568 w 8229600"/>
              <a:gd name="csY21" fmla="*/ 18288 h 18288"/>
              <a:gd name="csX22" fmla="*/ 2798064 w 8229600"/>
              <a:gd name="csY22" fmla="*/ 18288 h 18288"/>
              <a:gd name="csX23" fmla="*/ 2276856 w 8229600"/>
              <a:gd name="csY23" fmla="*/ 18288 h 18288"/>
              <a:gd name="csX24" fmla="*/ 1426464 w 8229600"/>
              <a:gd name="csY24" fmla="*/ 18288 h 18288"/>
              <a:gd name="csX25" fmla="*/ 740664 w 8229600"/>
              <a:gd name="csY25" fmla="*/ 18288 h 18288"/>
              <a:gd name="csX26" fmla="*/ 0 w 8229600"/>
              <a:gd name="csY26" fmla="*/ 18288 h 18288"/>
              <a:gd name="csX27" fmla="*/ 0 w 8229600"/>
              <a:gd name="csY2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29369" y="2071316"/>
            <a:ext cx="5035164" cy="4119172"/>
          </a:xfrm>
        </p:spPr>
        <p:txBody>
          <a:bodyPr anchor="t">
            <a:normAutofit/>
          </a:bodyPr>
          <a:lstStyle/>
          <a:p>
            <a:pPr>
              <a:lnSpc>
                <a:spcPct val="90000"/>
              </a:lnSpc>
              <a:buNone/>
            </a:pPr>
            <a:r>
              <a:rPr lang="en-GB" sz="1900"/>
              <a:t>   Children may express their wishes, views and feelings for themselves in a range of ways.</a:t>
            </a:r>
          </a:p>
          <a:p>
            <a:pPr>
              <a:lnSpc>
                <a:spcPct val="90000"/>
              </a:lnSpc>
              <a:buNone/>
            </a:pPr>
            <a:r>
              <a:rPr lang="en-GB" sz="1900"/>
              <a:t>     We can support interactions and dialogue with children by using visual prompts , photos and a range of child –friendly tools to get them to show what they like doing and what they find difficult. </a:t>
            </a:r>
          </a:p>
          <a:p>
            <a:pPr>
              <a:lnSpc>
                <a:spcPct val="90000"/>
              </a:lnSpc>
              <a:buNone/>
            </a:pPr>
            <a:r>
              <a:rPr lang="en-GB" sz="1900"/>
              <a:t>     Teachers can also understand children’s views by observing the choices they make , what they like to do and what they avoid.  </a:t>
            </a:r>
          </a:p>
          <a:p>
            <a:pPr>
              <a:lnSpc>
                <a:spcPct val="90000"/>
              </a:lnSpc>
              <a:buNone/>
            </a:pPr>
            <a:r>
              <a:rPr lang="en-GB" sz="1900"/>
              <a:t>     Teacher &amp; TA observations are a purposeful part of everyday practice, and it may be these that will initially alert practitioners to a delay or barrier in a particular area.</a:t>
            </a:r>
          </a:p>
          <a:p>
            <a:pPr>
              <a:lnSpc>
                <a:spcPct val="90000"/>
              </a:lnSpc>
            </a:pPr>
            <a:endParaRPr lang="en-GB" sz="1900"/>
          </a:p>
        </p:txBody>
      </p:sp>
      <p:pic>
        <p:nvPicPr>
          <p:cNvPr id="9221" name="Picture 5" descr="C:\Users\User\AppData\Local\Microsoft\Windows\INetCache\IE\8HGEJZLS\quiet-150406_960_720[1].png"/>
          <p:cNvPicPr>
            <a:picLocks noChangeAspect="1" noChangeArrowheads="1"/>
          </p:cNvPicPr>
          <p:nvPr/>
        </p:nvPicPr>
        <p:blipFill>
          <a:blip r:embed="rId2" cstate="print"/>
          <a:srcRect l="1258" r="11807" b="-3"/>
          <a:stretch>
            <a:fillRect/>
          </a:stretch>
        </p:blipFill>
        <p:spPr bwMode="auto">
          <a:xfrm>
            <a:off x="5756743" y="2093976"/>
            <a:ext cx="2955798" cy="409651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79" name="Rectangle 1027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81" name="Rectangle 10280">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7" y="-1"/>
            <a:ext cx="9143999"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2774" y="670559"/>
            <a:ext cx="3512491" cy="2148841"/>
          </a:xfrm>
        </p:spPr>
        <p:txBody>
          <a:bodyPr anchor="t">
            <a:normAutofit/>
          </a:bodyPr>
          <a:lstStyle/>
          <a:p>
            <a:pPr>
              <a:lnSpc>
                <a:spcPct val="90000"/>
              </a:lnSpc>
            </a:pPr>
            <a:r>
              <a:rPr lang="en-GB" sz="2400"/>
              <a:t>Language development is accepted as being critical to learning, cognitive development and literacy...</a:t>
            </a:r>
          </a:p>
        </p:txBody>
      </p:sp>
      <p:pic>
        <p:nvPicPr>
          <p:cNvPr id="10242" name="Picture 2" descr="C:\Users\User\AppData\Local\Microsoft\Windows\INetCache\IE\AF6K85GK\1280px-Girls_learning_sign_language[1].jpg"/>
          <p:cNvPicPr>
            <a:picLocks noChangeAspect="1" noChangeArrowheads="1"/>
          </p:cNvPicPr>
          <p:nvPr/>
        </p:nvPicPr>
        <p:blipFill>
          <a:blip r:embed="rId2" cstate="print"/>
          <a:srcRect t="886" r="2" b="891"/>
          <a:stretch>
            <a:fillRect/>
          </a:stretch>
        </p:blipFill>
        <p:spPr bwMode="auto">
          <a:xfrm>
            <a:off x="20" y="3105151"/>
            <a:ext cx="4836298"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p:spPr>
      </p:pic>
      <p:sp>
        <p:nvSpPr>
          <p:cNvPr id="3" name="Content Placeholder 2"/>
          <p:cNvSpPr>
            <a:spLocks noGrp="1"/>
          </p:cNvSpPr>
          <p:nvPr>
            <p:ph idx="1"/>
          </p:nvPr>
        </p:nvSpPr>
        <p:spPr>
          <a:xfrm>
            <a:off x="5097753" y="670559"/>
            <a:ext cx="3416836" cy="5445076"/>
          </a:xfrm>
        </p:spPr>
        <p:txBody>
          <a:bodyPr anchor="t">
            <a:normAutofit/>
          </a:bodyPr>
          <a:lstStyle/>
          <a:p>
            <a:pPr>
              <a:lnSpc>
                <a:spcPct val="90000"/>
              </a:lnSpc>
              <a:buNone/>
            </a:pPr>
            <a:r>
              <a:rPr lang="en-GB" sz="1400"/>
              <a:t>      It is expected that when a child starts primary school, they will be able to understand much of what is said, express themselves clearly, share their feelings and make their needs known. </a:t>
            </a:r>
          </a:p>
          <a:p>
            <a:pPr>
              <a:lnSpc>
                <a:spcPct val="90000"/>
              </a:lnSpc>
              <a:buNone/>
            </a:pPr>
            <a:r>
              <a:rPr lang="en-GB" sz="1400"/>
              <a:t>  </a:t>
            </a:r>
          </a:p>
          <a:p>
            <a:pPr>
              <a:lnSpc>
                <a:spcPct val="90000"/>
              </a:lnSpc>
              <a:buNone/>
            </a:pPr>
            <a:r>
              <a:rPr lang="en-GB" sz="1400"/>
              <a:t>      A child who struggles to speak will often struggle to  read and write, (can be compounded if children are taught to  read and write  before their spoken language skills are developed enough) to access this teaching.</a:t>
            </a:r>
          </a:p>
          <a:p>
            <a:pPr>
              <a:lnSpc>
                <a:spcPct val="90000"/>
              </a:lnSpc>
              <a:buNone/>
            </a:pPr>
            <a:endParaRPr lang="en-GB" sz="1400"/>
          </a:p>
          <a:p>
            <a:pPr>
              <a:lnSpc>
                <a:spcPct val="90000"/>
              </a:lnSpc>
              <a:buNone/>
            </a:pPr>
            <a:r>
              <a:rPr lang="en-GB" sz="1400"/>
              <a:t>     Children with Speech, Language &amp;Communication needs  can become withdrawn or present with challenging behaviour .  </a:t>
            </a:r>
          </a:p>
          <a:p>
            <a:pPr>
              <a:lnSpc>
                <a:spcPct val="90000"/>
              </a:lnSpc>
              <a:buNone/>
            </a:pPr>
            <a:endParaRPr lang="en-GB" sz="1400"/>
          </a:p>
          <a:p>
            <a:pPr>
              <a:lnSpc>
                <a:spcPct val="90000"/>
              </a:lnSpc>
              <a:buNone/>
            </a:pPr>
            <a:r>
              <a:rPr lang="en-GB" sz="1400"/>
              <a:t>Pupils are screened with the Wellcom Assessment tool when they start in Nursery and Reception. </a:t>
            </a:r>
          </a:p>
          <a:p>
            <a:pPr>
              <a:lnSpc>
                <a:spcPct val="90000"/>
              </a:lnSpc>
              <a:buNone/>
            </a:pPr>
            <a:r>
              <a:rPr lang="en-GB" sz="1400"/>
              <a:t>      </a:t>
            </a:r>
          </a:p>
          <a:p>
            <a:pPr>
              <a:lnSpc>
                <a:spcPct val="90000"/>
              </a:lnSpc>
              <a:buNone/>
            </a:pPr>
            <a:endParaRPr lang="en-GB" sz="1400"/>
          </a:p>
          <a:p>
            <a:pPr>
              <a:lnSpc>
                <a:spcPct val="90000"/>
              </a:lnSpc>
              <a:buNone/>
            </a:pPr>
            <a:endParaRPr lang="en-GB" sz="1400"/>
          </a:p>
          <a:p>
            <a:pPr>
              <a:lnSpc>
                <a:spcPct val="90000"/>
              </a:lnSpc>
              <a:buNone/>
            </a:pPr>
            <a:r>
              <a:rPr lang="en-GB" sz="140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D641AF7-3CCD-A035-8BBE-F46EEFB7B2F7}"/>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6BAF0C-3EAA-9425-2996-091FAA80D72F}"/>
              </a:ext>
            </a:extLst>
          </p:cNvPr>
          <p:cNvSpPr>
            <a:spLocks noGrp="1"/>
          </p:cNvSpPr>
          <p:nvPr>
            <p:ph type="title"/>
          </p:nvPr>
        </p:nvSpPr>
        <p:spPr>
          <a:xfrm>
            <a:off x="473202" y="640080"/>
            <a:ext cx="3614166" cy="1481328"/>
          </a:xfrm>
        </p:spPr>
        <p:txBody>
          <a:bodyPr anchor="b">
            <a:normAutofit/>
          </a:bodyPr>
          <a:lstStyle/>
          <a:p>
            <a:pPr>
              <a:lnSpc>
                <a:spcPct val="90000"/>
              </a:lnSpc>
            </a:pPr>
            <a:br>
              <a:rPr lang="en-GB" sz="1500" b="1"/>
            </a:br>
            <a:br>
              <a:rPr lang="en-GB" sz="1500" b="1"/>
            </a:br>
            <a:r>
              <a:rPr lang="en-GB" sz="1500" b="1"/>
              <a:t>Support  for Speech, Language, Communication &amp; Interaction (SLCI)</a:t>
            </a:r>
            <a:br>
              <a:rPr lang="en-GB" sz="1500"/>
            </a:br>
            <a:endParaRPr lang="en-GB" sz="1500"/>
          </a:p>
        </p:txBody>
      </p:sp>
      <p:sp>
        <p:nvSpPr>
          <p:cNvPr id="1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92A6372-387E-CB95-8D0C-94282D5753F9}"/>
              </a:ext>
            </a:extLst>
          </p:cNvPr>
          <p:cNvSpPr>
            <a:spLocks noGrp="1"/>
          </p:cNvSpPr>
          <p:nvPr>
            <p:ph idx="1"/>
          </p:nvPr>
        </p:nvSpPr>
        <p:spPr>
          <a:xfrm>
            <a:off x="473202" y="2660904"/>
            <a:ext cx="3614166" cy="3547872"/>
          </a:xfrm>
        </p:spPr>
        <p:txBody>
          <a:bodyPr anchor="t">
            <a:normAutofit/>
          </a:bodyPr>
          <a:lstStyle/>
          <a:p>
            <a:pPr marL="0" indent="0">
              <a:buNone/>
            </a:pPr>
            <a:r>
              <a:rPr lang="en-GB" sz="1900"/>
              <a:t>We  use a combination of whole‑school strategies, targeted support, and specialist interventions to help pupils develop strong speech, language, communication and interaction skills. Support is put in place early to prevent pupils from falling behind.</a:t>
            </a:r>
          </a:p>
          <a:p>
            <a:pPr marL="0" indent="0">
              <a:buNone/>
            </a:pPr>
            <a:r>
              <a:rPr lang="en-GB" sz="1900">
                <a:hlinkClick r:id="rId2"/>
              </a:rPr>
              <a:t>Communication and interaction | Oxfordshire Schools</a:t>
            </a:r>
            <a:endParaRPr lang="en-GB" sz="1900"/>
          </a:p>
        </p:txBody>
      </p:sp>
      <p:pic>
        <p:nvPicPr>
          <p:cNvPr id="6" name="Picture 5" descr="A person playing with blocks">
            <a:extLst>
              <a:ext uri="{FF2B5EF4-FFF2-40B4-BE49-F238E27FC236}">
                <a16:creationId xmlns:a16="http://schemas.microsoft.com/office/drawing/2014/main" id="{7B26219C-CEC8-12A7-91FA-4B09BBE28DF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574286" y="2277499"/>
            <a:ext cx="4094226" cy="2303002"/>
          </a:xfrm>
          <a:prstGeom prst="rect">
            <a:avLst/>
          </a:prstGeom>
        </p:spPr>
      </p:pic>
    </p:spTree>
    <p:extLst>
      <p:ext uri="{BB962C8B-B14F-4D97-AF65-F5344CB8AC3E}">
        <p14:creationId xmlns:p14="http://schemas.microsoft.com/office/powerpoint/2010/main" val="1245603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D39B10-1E0F-D620-3287-9A705D5C5811}"/>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9B4CB3-41B3-EA13-DFDC-C694D18E9AD9}"/>
              </a:ext>
            </a:extLst>
          </p:cNvPr>
          <p:cNvSpPr>
            <a:spLocks noGrp="1"/>
          </p:cNvSpPr>
          <p:nvPr>
            <p:ph type="title"/>
          </p:nvPr>
        </p:nvSpPr>
        <p:spPr>
          <a:xfrm>
            <a:off x="473202" y="640080"/>
            <a:ext cx="3614166" cy="1481328"/>
          </a:xfrm>
        </p:spPr>
        <p:txBody>
          <a:bodyPr anchor="b">
            <a:normAutofit/>
          </a:bodyPr>
          <a:lstStyle/>
          <a:p>
            <a:pPr>
              <a:lnSpc>
                <a:spcPct val="90000"/>
              </a:lnSpc>
            </a:pPr>
            <a:r>
              <a:rPr lang="en-GB" sz="3300" b="1"/>
              <a:t>High‑Quality Classroom Teaching</a:t>
            </a:r>
            <a:br>
              <a:rPr lang="en-GB" sz="3300"/>
            </a:br>
            <a:endParaRPr lang="en-GB" sz="3300"/>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42D454-464B-76ED-D204-FF496AF30CF1}"/>
              </a:ext>
            </a:extLst>
          </p:cNvPr>
          <p:cNvSpPr>
            <a:spLocks noGrp="1"/>
          </p:cNvSpPr>
          <p:nvPr>
            <p:ph idx="1"/>
          </p:nvPr>
        </p:nvSpPr>
        <p:spPr>
          <a:xfrm>
            <a:off x="473202" y="2660904"/>
            <a:ext cx="3614166" cy="3547872"/>
          </a:xfrm>
        </p:spPr>
        <p:txBody>
          <a:bodyPr anchor="t">
            <a:normAutofit/>
          </a:bodyPr>
          <a:lstStyle/>
          <a:p>
            <a:pPr>
              <a:lnSpc>
                <a:spcPct val="90000"/>
              </a:lnSpc>
            </a:pPr>
            <a:r>
              <a:rPr lang="en-GB" sz="1500"/>
              <a:t>Teachers embed communication‑friendly approaches as part of everyday learning, such as:</a:t>
            </a:r>
          </a:p>
          <a:p>
            <a:pPr lvl="0">
              <a:lnSpc>
                <a:spcPct val="90000"/>
              </a:lnSpc>
            </a:pPr>
            <a:r>
              <a:rPr lang="en-GB" sz="1500"/>
              <a:t>Using clear, consistent language</a:t>
            </a:r>
          </a:p>
          <a:p>
            <a:pPr lvl="0">
              <a:lnSpc>
                <a:spcPct val="90000"/>
              </a:lnSpc>
            </a:pPr>
            <a:r>
              <a:rPr lang="en-GB" sz="1500"/>
              <a:t>Modelling good vocabulary</a:t>
            </a:r>
          </a:p>
          <a:p>
            <a:pPr lvl="0">
              <a:lnSpc>
                <a:spcPct val="90000"/>
              </a:lnSpc>
            </a:pPr>
            <a:r>
              <a:rPr lang="en-GB" sz="1500"/>
              <a:t>Visual supports (e.g., pictures, timelines, symbols)</a:t>
            </a:r>
          </a:p>
          <a:p>
            <a:pPr lvl="0">
              <a:lnSpc>
                <a:spcPct val="90000"/>
              </a:lnSpc>
            </a:pPr>
            <a:r>
              <a:rPr lang="en-GB" sz="1500"/>
              <a:t>Giving extra processing time</a:t>
            </a:r>
          </a:p>
          <a:p>
            <a:pPr lvl="0">
              <a:lnSpc>
                <a:spcPct val="90000"/>
              </a:lnSpc>
            </a:pPr>
            <a:r>
              <a:rPr lang="en-GB" sz="1500"/>
              <a:t>Structured routines</a:t>
            </a:r>
          </a:p>
          <a:p>
            <a:pPr lvl="0">
              <a:lnSpc>
                <a:spcPct val="90000"/>
              </a:lnSpc>
            </a:pPr>
            <a:r>
              <a:rPr lang="en-GB" sz="1500"/>
              <a:t>Breaking instructions into smaller steps</a:t>
            </a:r>
          </a:p>
          <a:p>
            <a:pPr>
              <a:lnSpc>
                <a:spcPct val="90000"/>
              </a:lnSpc>
            </a:pPr>
            <a:r>
              <a:rPr lang="en-GB" sz="1500"/>
              <a:t>These universal strategies benefit all pupils and create an environment where speech and language needs are recognised early.</a:t>
            </a:r>
          </a:p>
          <a:p>
            <a:pPr>
              <a:lnSpc>
                <a:spcPct val="90000"/>
              </a:lnSpc>
            </a:pPr>
            <a:endParaRPr lang="en-GB" sz="1500"/>
          </a:p>
        </p:txBody>
      </p:sp>
      <p:pic>
        <p:nvPicPr>
          <p:cNvPr id="5" name="Picture 4" descr="A group of white paper with pictures on it">
            <a:extLst>
              <a:ext uri="{FF2B5EF4-FFF2-40B4-BE49-F238E27FC236}">
                <a16:creationId xmlns:a16="http://schemas.microsoft.com/office/drawing/2014/main" id="{DD0FC86C-04C2-7823-E2D9-AAFB71A7FC7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74286" y="2415679"/>
            <a:ext cx="4094226" cy="2026641"/>
          </a:xfrm>
          <a:prstGeom prst="rect">
            <a:avLst/>
          </a:prstGeom>
        </p:spPr>
      </p:pic>
    </p:spTree>
    <p:extLst>
      <p:ext uri="{BB962C8B-B14F-4D97-AF65-F5344CB8AC3E}">
        <p14:creationId xmlns:p14="http://schemas.microsoft.com/office/powerpoint/2010/main" val="1552844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A5F683-AF7F-BB9A-8840-1DF545DDE86A}"/>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4678BD-3E3F-067D-362C-ECF19EE2AF6A}"/>
              </a:ext>
            </a:extLst>
          </p:cNvPr>
          <p:cNvSpPr>
            <a:spLocks noGrp="1"/>
          </p:cNvSpPr>
          <p:nvPr>
            <p:ph type="title"/>
          </p:nvPr>
        </p:nvSpPr>
        <p:spPr>
          <a:xfrm>
            <a:off x="473202" y="640080"/>
            <a:ext cx="3614166" cy="1481328"/>
          </a:xfrm>
        </p:spPr>
        <p:txBody>
          <a:bodyPr anchor="b">
            <a:normAutofit/>
          </a:bodyPr>
          <a:lstStyle/>
          <a:p>
            <a:pPr>
              <a:lnSpc>
                <a:spcPct val="90000"/>
              </a:lnSpc>
            </a:pPr>
            <a:br>
              <a:rPr lang="en-GB" sz="4700"/>
            </a:br>
            <a:endParaRPr lang="en-GB" sz="4700"/>
          </a:p>
        </p:txBody>
      </p:sp>
      <p:sp>
        <p:nvSpPr>
          <p:cNvPr id="14"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9E39269-A724-676E-98F4-924A82FE42AA}"/>
              </a:ext>
            </a:extLst>
          </p:cNvPr>
          <p:cNvSpPr>
            <a:spLocks noGrp="1"/>
          </p:cNvSpPr>
          <p:nvPr>
            <p:ph idx="1"/>
          </p:nvPr>
        </p:nvSpPr>
        <p:spPr>
          <a:xfrm>
            <a:off x="473202" y="2660904"/>
            <a:ext cx="3614166" cy="3547872"/>
          </a:xfrm>
        </p:spPr>
        <p:txBody>
          <a:bodyPr anchor="t">
            <a:normAutofit/>
          </a:bodyPr>
          <a:lstStyle/>
          <a:p>
            <a:pPr marL="0" indent="0">
              <a:lnSpc>
                <a:spcPct val="90000"/>
              </a:lnSpc>
              <a:buNone/>
            </a:pPr>
            <a:r>
              <a:rPr lang="en-GB" sz="1300" b="1"/>
              <a:t> Early Identification and Assessment</a:t>
            </a:r>
            <a:endParaRPr lang="en-GB" sz="1300"/>
          </a:p>
          <a:p>
            <a:pPr marL="0" indent="0">
              <a:lnSpc>
                <a:spcPct val="90000"/>
              </a:lnSpc>
              <a:buNone/>
            </a:pPr>
            <a:r>
              <a:rPr lang="en-GB" sz="1300"/>
              <a:t>We use:</a:t>
            </a:r>
          </a:p>
          <a:p>
            <a:pPr lvl="0">
              <a:lnSpc>
                <a:spcPct val="90000"/>
              </a:lnSpc>
            </a:pPr>
            <a:r>
              <a:rPr lang="en-GB" sz="1300"/>
              <a:t>Teacher observations</a:t>
            </a:r>
          </a:p>
          <a:p>
            <a:pPr lvl="0">
              <a:lnSpc>
                <a:spcPct val="90000"/>
              </a:lnSpc>
            </a:pPr>
            <a:r>
              <a:rPr lang="en-GB" sz="1300"/>
              <a:t>Language screeners (e.g., WellComm)</a:t>
            </a:r>
          </a:p>
          <a:p>
            <a:pPr lvl="0">
              <a:lnSpc>
                <a:spcPct val="90000"/>
              </a:lnSpc>
            </a:pPr>
            <a:r>
              <a:rPr lang="en-GB" sz="1300"/>
              <a:t>Classroom checklists</a:t>
            </a:r>
          </a:p>
          <a:p>
            <a:pPr lvl="0">
              <a:lnSpc>
                <a:spcPct val="90000"/>
              </a:lnSpc>
            </a:pPr>
            <a:r>
              <a:rPr lang="en-GB" sz="1300"/>
              <a:t>Input from parents/carers</a:t>
            </a:r>
          </a:p>
          <a:p>
            <a:pPr>
              <a:lnSpc>
                <a:spcPct val="90000"/>
              </a:lnSpc>
            </a:pPr>
            <a:r>
              <a:rPr lang="en-GB" sz="1300"/>
              <a:t>Early identification means support can begin quickly rather than waiting for pupils to fall behind.</a:t>
            </a:r>
          </a:p>
          <a:p>
            <a:pPr>
              <a:lnSpc>
                <a:spcPct val="90000"/>
              </a:lnSpc>
            </a:pPr>
            <a:endParaRPr lang="en-GB" sz="1300"/>
          </a:p>
          <a:p>
            <a:pPr>
              <a:lnSpc>
                <a:spcPct val="90000"/>
              </a:lnSpc>
            </a:pPr>
            <a:endParaRPr lang="en-GB" sz="1300"/>
          </a:p>
          <a:p>
            <a:pPr>
              <a:lnSpc>
                <a:spcPct val="90000"/>
              </a:lnSpc>
            </a:pPr>
            <a:endParaRPr lang="en-GB" sz="1300"/>
          </a:p>
          <a:p>
            <a:pPr>
              <a:lnSpc>
                <a:spcPct val="90000"/>
              </a:lnSpc>
            </a:pPr>
            <a:endParaRPr lang="en-GB" sz="1300"/>
          </a:p>
          <a:p>
            <a:pPr marL="0" indent="0">
              <a:lnSpc>
                <a:spcPct val="90000"/>
              </a:lnSpc>
              <a:buNone/>
            </a:pPr>
            <a:br>
              <a:rPr lang="en-GB" sz="1300"/>
            </a:br>
            <a:endParaRPr lang="en-GB" sz="1300"/>
          </a:p>
          <a:p>
            <a:pPr>
              <a:lnSpc>
                <a:spcPct val="90000"/>
              </a:lnSpc>
            </a:pPr>
            <a:endParaRPr lang="en-GB" sz="1300"/>
          </a:p>
        </p:txBody>
      </p:sp>
      <p:pic>
        <p:nvPicPr>
          <p:cNvPr id="7" name="Picture 6" descr="A group of people sitting around a round table&#10;&#10;AI-generated content may be incorrect.">
            <a:extLst>
              <a:ext uri="{FF2B5EF4-FFF2-40B4-BE49-F238E27FC236}">
                <a16:creationId xmlns:a16="http://schemas.microsoft.com/office/drawing/2014/main" id="{010AB53E-F212-E61C-E625-DF0B744E3A1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74286" y="2036406"/>
            <a:ext cx="4094226" cy="2785187"/>
          </a:xfrm>
          <a:prstGeom prst="rect">
            <a:avLst/>
          </a:prstGeom>
        </p:spPr>
      </p:pic>
    </p:spTree>
    <p:extLst>
      <p:ext uri="{BB962C8B-B14F-4D97-AF65-F5344CB8AC3E}">
        <p14:creationId xmlns:p14="http://schemas.microsoft.com/office/powerpoint/2010/main" val="2737663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3210FB9-A453-E2A3-8135-56237CFD8A1F}"/>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7" y="-1"/>
            <a:ext cx="9143999"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123776-E689-092D-E064-330069B9466A}"/>
              </a:ext>
            </a:extLst>
          </p:cNvPr>
          <p:cNvSpPr>
            <a:spLocks noGrp="1"/>
          </p:cNvSpPr>
          <p:nvPr>
            <p:ph type="title"/>
          </p:nvPr>
        </p:nvSpPr>
        <p:spPr>
          <a:xfrm>
            <a:off x="852774" y="670559"/>
            <a:ext cx="3512491" cy="2148841"/>
          </a:xfrm>
        </p:spPr>
        <p:txBody>
          <a:bodyPr anchor="t">
            <a:normAutofit/>
          </a:bodyPr>
          <a:lstStyle/>
          <a:p>
            <a:br>
              <a:rPr lang="en-GB"/>
            </a:br>
            <a:endParaRPr lang="en-GB"/>
          </a:p>
        </p:txBody>
      </p:sp>
      <p:pic>
        <p:nvPicPr>
          <p:cNvPr id="5" name="Picture 4" descr="A few girls in a classroom">
            <a:extLst>
              <a:ext uri="{FF2B5EF4-FFF2-40B4-BE49-F238E27FC236}">
                <a16:creationId xmlns:a16="http://schemas.microsoft.com/office/drawing/2014/main" id="{917F475B-9920-06E8-6307-83B7775AACC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4221"/>
          <a:stretch>
            <a:fillRect/>
          </a:stretch>
        </p:blipFill>
        <p:spPr>
          <a:xfrm>
            <a:off x="20" y="3105151"/>
            <a:ext cx="4836298"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1C73F25F-A33B-11EA-A69C-1D2C825C23AE}"/>
              </a:ext>
            </a:extLst>
          </p:cNvPr>
          <p:cNvSpPr>
            <a:spLocks noGrp="1"/>
          </p:cNvSpPr>
          <p:nvPr>
            <p:ph idx="1"/>
          </p:nvPr>
        </p:nvSpPr>
        <p:spPr>
          <a:xfrm>
            <a:off x="5097753" y="670559"/>
            <a:ext cx="3416836" cy="5445076"/>
          </a:xfrm>
        </p:spPr>
        <p:txBody>
          <a:bodyPr anchor="t">
            <a:normAutofit/>
          </a:bodyPr>
          <a:lstStyle/>
          <a:p>
            <a:pPr marL="0" indent="0">
              <a:lnSpc>
                <a:spcPct val="90000"/>
              </a:lnSpc>
              <a:buNone/>
            </a:pPr>
            <a:br>
              <a:rPr lang="en-GB" sz="1400"/>
            </a:br>
            <a:r>
              <a:rPr lang="en-GB" sz="1400" b="1"/>
              <a:t> Targeted Interventions</a:t>
            </a:r>
            <a:endParaRPr lang="en-GB" sz="1400"/>
          </a:p>
          <a:p>
            <a:pPr marL="0" indent="0">
              <a:lnSpc>
                <a:spcPct val="90000"/>
              </a:lnSpc>
              <a:buNone/>
            </a:pPr>
            <a:r>
              <a:rPr lang="en-GB" sz="1400"/>
              <a:t>When pupils need more help, tailored interventions are used to strengthen specific skills, such as:</a:t>
            </a:r>
          </a:p>
          <a:p>
            <a:pPr lvl="0">
              <a:lnSpc>
                <a:spcPct val="90000"/>
              </a:lnSpc>
            </a:pPr>
            <a:r>
              <a:rPr lang="en-GB" sz="1400" b="1"/>
              <a:t>Vocabulary groups &amp; pre-teaching</a:t>
            </a:r>
            <a:endParaRPr lang="en-GB" sz="1400"/>
          </a:p>
          <a:p>
            <a:pPr lvl="0">
              <a:lnSpc>
                <a:spcPct val="90000"/>
              </a:lnSpc>
            </a:pPr>
            <a:r>
              <a:rPr lang="en-GB" sz="1400" b="1"/>
              <a:t>Narrative or storytelling groups</a:t>
            </a:r>
            <a:endParaRPr lang="en-GB" sz="1400"/>
          </a:p>
          <a:p>
            <a:pPr lvl="0">
              <a:lnSpc>
                <a:spcPct val="90000"/>
              </a:lnSpc>
            </a:pPr>
            <a:r>
              <a:rPr lang="en-GB" sz="1400" b="1"/>
              <a:t>Phonological awareness programmes</a:t>
            </a:r>
            <a:endParaRPr lang="en-GB" sz="1400"/>
          </a:p>
          <a:p>
            <a:pPr lvl="0">
              <a:lnSpc>
                <a:spcPct val="90000"/>
              </a:lnSpc>
            </a:pPr>
            <a:r>
              <a:rPr lang="en-GB" sz="1400" b="1"/>
              <a:t>Social skills groups</a:t>
            </a:r>
            <a:r>
              <a:rPr lang="en-GB" sz="1400"/>
              <a:t> (e.g., turn‑taking, conversation rules)</a:t>
            </a:r>
          </a:p>
          <a:p>
            <a:pPr lvl="0">
              <a:lnSpc>
                <a:spcPct val="90000"/>
              </a:lnSpc>
            </a:pPr>
            <a:r>
              <a:rPr lang="en-GB" sz="1400" b="1"/>
              <a:t>LEGO® therapy</a:t>
            </a:r>
            <a:r>
              <a:rPr lang="en-GB" sz="1400"/>
              <a:t> to support interaction</a:t>
            </a:r>
          </a:p>
          <a:p>
            <a:pPr lvl="0">
              <a:lnSpc>
                <a:spcPct val="90000"/>
              </a:lnSpc>
            </a:pPr>
            <a:r>
              <a:rPr lang="en-GB" sz="1400" b="1"/>
              <a:t>Speech sound practice</a:t>
            </a:r>
            <a:r>
              <a:rPr lang="en-GB" sz="1400"/>
              <a:t> when advised by Speech and Language Therapists (SaLT)</a:t>
            </a:r>
          </a:p>
          <a:p>
            <a:pPr>
              <a:lnSpc>
                <a:spcPct val="90000"/>
              </a:lnSpc>
            </a:pPr>
            <a:r>
              <a:rPr lang="en-GB" sz="1400"/>
              <a:t>These sessions are often delivered by trained teaching assistants under guidance from SENCo or SaLT.</a:t>
            </a:r>
          </a:p>
          <a:p>
            <a:pPr>
              <a:lnSpc>
                <a:spcPct val="90000"/>
              </a:lnSpc>
            </a:pPr>
            <a:endParaRPr lang="en-GB" sz="1400"/>
          </a:p>
          <a:p>
            <a:pPr>
              <a:lnSpc>
                <a:spcPct val="90000"/>
              </a:lnSpc>
            </a:pPr>
            <a:endParaRPr lang="en-GB" sz="1400"/>
          </a:p>
          <a:p>
            <a:pPr>
              <a:lnSpc>
                <a:spcPct val="90000"/>
              </a:lnSpc>
            </a:pPr>
            <a:endParaRPr lang="en-GB" sz="1400"/>
          </a:p>
          <a:p>
            <a:pPr marL="0" indent="0">
              <a:lnSpc>
                <a:spcPct val="90000"/>
              </a:lnSpc>
              <a:buNone/>
            </a:pPr>
            <a:br>
              <a:rPr lang="en-GB" sz="1400"/>
            </a:br>
            <a:endParaRPr lang="en-GB" sz="1400"/>
          </a:p>
          <a:p>
            <a:pPr>
              <a:lnSpc>
                <a:spcPct val="90000"/>
              </a:lnSpc>
            </a:pPr>
            <a:endParaRPr lang="en-GB" sz="1400"/>
          </a:p>
        </p:txBody>
      </p:sp>
    </p:spTree>
    <p:extLst>
      <p:ext uri="{BB962C8B-B14F-4D97-AF65-F5344CB8AC3E}">
        <p14:creationId xmlns:p14="http://schemas.microsoft.com/office/powerpoint/2010/main" val="649178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86C243-A8DE-95EF-D0C7-15508A8BAC15}"/>
            </a:ext>
          </a:extLst>
        </p:cNvPr>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F6BEE3-C50C-B10A-53A0-FB9BB805B2A6}"/>
              </a:ext>
            </a:extLst>
          </p:cNvPr>
          <p:cNvSpPr>
            <a:spLocks noGrp="1"/>
          </p:cNvSpPr>
          <p:nvPr>
            <p:ph type="title"/>
          </p:nvPr>
        </p:nvSpPr>
        <p:spPr>
          <a:xfrm>
            <a:off x="628650" y="365125"/>
            <a:ext cx="7886700" cy="1325563"/>
          </a:xfrm>
        </p:spPr>
        <p:txBody>
          <a:bodyPr>
            <a:normAutofit/>
          </a:bodyPr>
          <a:lstStyle/>
          <a:p>
            <a:pPr>
              <a:lnSpc>
                <a:spcPct val="90000"/>
              </a:lnSpc>
            </a:pPr>
            <a:br>
              <a:rPr lang="en-GB"/>
            </a:br>
            <a:endParaRPr lang="en-GB"/>
          </a:p>
        </p:txBody>
      </p:sp>
      <p:sp>
        <p:nvSpPr>
          <p:cNvPr id="3" name="Content Placeholder 2">
            <a:extLst>
              <a:ext uri="{FF2B5EF4-FFF2-40B4-BE49-F238E27FC236}">
                <a16:creationId xmlns:a16="http://schemas.microsoft.com/office/drawing/2014/main" id="{B10FE2FA-CB45-C720-E3AC-A03BCC55B113}"/>
              </a:ext>
            </a:extLst>
          </p:cNvPr>
          <p:cNvSpPr>
            <a:spLocks noGrp="1"/>
          </p:cNvSpPr>
          <p:nvPr>
            <p:ph idx="1"/>
          </p:nvPr>
        </p:nvSpPr>
        <p:spPr>
          <a:xfrm>
            <a:off x="628650" y="2013625"/>
            <a:ext cx="3951976" cy="4163337"/>
          </a:xfrm>
        </p:spPr>
        <p:txBody>
          <a:bodyPr>
            <a:normAutofit/>
          </a:bodyPr>
          <a:lstStyle/>
          <a:p>
            <a:pPr marL="0" indent="0">
              <a:buNone/>
            </a:pPr>
            <a:r>
              <a:rPr lang="en-GB" sz="1700" b="1"/>
              <a:t>Specialist Support</a:t>
            </a:r>
            <a:endParaRPr lang="en-GB" sz="1700"/>
          </a:p>
          <a:p>
            <a:pPr marL="0" indent="0">
              <a:buNone/>
            </a:pPr>
            <a:r>
              <a:rPr lang="en-GB" sz="1700"/>
              <a:t>If difficulties are more significant, schools may involve:</a:t>
            </a:r>
          </a:p>
          <a:p>
            <a:pPr lvl="0"/>
            <a:r>
              <a:rPr lang="en-GB" sz="1700" b="1"/>
              <a:t>Speech and Language Therapists (SaLT)</a:t>
            </a:r>
          </a:p>
          <a:p>
            <a:pPr lvl="0"/>
            <a:r>
              <a:rPr lang="en-GB" sz="1700" b="1"/>
              <a:t>Early Years SEN Advisory Teacher (EYSENAT)</a:t>
            </a:r>
            <a:endParaRPr lang="en-GB" sz="1700"/>
          </a:p>
          <a:p>
            <a:pPr lvl="0"/>
            <a:r>
              <a:rPr lang="en-GB" sz="1700" b="1"/>
              <a:t>SENSS Communication &amp; Interaction (C&amp;I) advisory teachers</a:t>
            </a:r>
            <a:endParaRPr lang="en-GB" sz="1700"/>
          </a:p>
          <a:p>
            <a:r>
              <a:rPr lang="en-GB" sz="1700"/>
              <a:t>Specialists assess pupils, recommend personalised targets, and train staff to deliver programmes effectively.</a:t>
            </a:r>
          </a:p>
          <a:p>
            <a:endParaRPr lang="en-GB" sz="1700"/>
          </a:p>
        </p:txBody>
      </p:sp>
      <p:pic>
        <p:nvPicPr>
          <p:cNvPr id="5" name="Picture 4" descr="A person holding a paper flower and a child">
            <a:extLst>
              <a:ext uri="{FF2B5EF4-FFF2-40B4-BE49-F238E27FC236}">
                <a16:creationId xmlns:a16="http://schemas.microsoft.com/office/drawing/2014/main" id="{AA37750D-4A3A-3E07-95E6-D4A76960D03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4307" r="3130" b="-1"/>
          <a:stretch>
            <a:fillRect/>
          </a:stretch>
        </p:blipFill>
        <p:spPr>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p:spPr>
      </p:pic>
    </p:spTree>
    <p:extLst>
      <p:ext uri="{BB962C8B-B14F-4D97-AF65-F5344CB8AC3E}">
        <p14:creationId xmlns:p14="http://schemas.microsoft.com/office/powerpoint/2010/main" val="1891954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CABA9-AB6C-9802-075C-FFA8490FFB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433016-806C-2C9B-1F32-C3F736479CA1}"/>
              </a:ext>
            </a:extLst>
          </p:cNvPr>
          <p:cNvSpPr>
            <a:spLocks noGrp="1"/>
          </p:cNvSpPr>
          <p:nvPr>
            <p:ph type="title"/>
          </p:nvPr>
        </p:nvSpPr>
        <p:spPr/>
        <p:txBody>
          <a:bodyPr>
            <a:normAutofit fontScale="90000"/>
          </a:bodyPr>
          <a:lstStyle/>
          <a:p>
            <a:br>
              <a:rPr lang="en-GB"/>
            </a:br>
            <a:endParaRPr lang="en-GB" dirty="0"/>
          </a:p>
        </p:txBody>
      </p:sp>
      <p:sp>
        <p:nvSpPr>
          <p:cNvPr id="3" name="Content Placeholder 2">
            <a:extLst>
              <a:ext uri="{FF2B5EF4-FFF2-40B4-BE49-F238E27FC236}">
                <a16:creationId xmlns:a16="http://schemas.microsoft.com/office/drawing/2014/main" id="{665255B0-0051-71D4-69FA-989CC86C80A3}"/>
              </a:ext>
            </a:extLst>
          </p:cNvPr>
          <p:cNvSpPr>
            <a:spLocks noGrp="1"/>
          </p:cNvSpPr>
          <p:nvPr>
            <p:ph idx="1"/>
          </p:nvPr>
        </p:nvSpPr>
        <p:spPr>
          <a:xfrm>
            <a:off x="86816" y="274639"/>
            <a:ext cx="8229600" cy="3514402"/>
          </a:xfrm>
        </p:spPr>
        <p:txBody>
          <a:bodyPr>
            <a:normAutofit fontScale="77500" lnSpcReduction="20000"/>
          </a:bodyPr>
          <a:lstStyle/>
          <a:p>
            <a:pPr marL="0" indent="0">
              <a:buNone/>
            </a:pPr>
            <a:r>
              <a:rPr lang="en-GB" sz="4000" b="1"/>
              <a:t>SEN Pupil Profile</a:t>
            </a:r>
          </a:p>
          <a:p>
            <a:pPr marL="0" indent="0">
              <a:buNone/>
            </a:pPr>
            <a:r>
              <a:rPr lang="en-GB" b="1"/>
              <a:t> </a:t>
            </a:r>
            <a:r>
              <a:rPr lang="en-GB"/>
              <a:t>For children with ongoing SEN needs, we  create a </a:t>
            </a:r>
            <a:r>
              <a:rPr lang="en-GB" b="1"/>
              <a:t>SEN Pupil Profile </a:t>
            </a:r>
            <a:r>
              <a:rPr lang="en-GB"/>
              <a:t>that includes:</a:t>
            </a:r>
          </a:p>
          <a:p>
            <a:r>
              <a:rPr lang="en-GB"/>
              <a:t>Input from parents and professionals</a:t>
            </a:r>
          </a:p>
          <a:p>
            <a:r>
              <a:rPr lang="en-GB"/>
              <a:t>Specific targets</a:t>
            </a:r>
          </a:p>
          <a:p>
            <a:pPr lvl="0"/>
            <a:r>
              <a:rPr lang="en-GB"/>
              <a:t>Teaching strategies</a:t>
            </a:r>
          </a:p>
          <a:p>
            <a:pPr lvl="0"/>
            <a:r>
              <a:rPr lang="en-GB"/>
              <a:t>Intervention </a:t>
            </a:r>
          </a:p>
          <a:p>
            <a:r>
              <a:rPr lang="en-GB"/>
              <a:t>Progress data</a:t>
            </a:r>
          </a:p>
          <a:p>
            <a:r>
              <a:rPr lang="en-GB"/>
              <a:t>Review dates</a:t>
            </a:r>
          </a:p>
          <a:p>
            <a:pPr lvl="0"/>
            <a:endParaRPr lang="en-GB"/>
          </a:p>
          <a:p>
            <a:endParaRPr lang="en-GB" dirty="0"/>
          </a:p>
        </p:txBody>
      </p:sp>
      <p:pic>
        <p:nvPicPr>
          <p:cNvPr id="5" name="Picture 4" descr="A close-up of a survey">
            <a:extLst>
              <a:ext uri="{FF2B5EF4-FFF2-40B4-BE49-F238E27FC236}">
                <a16:creationId xmlns:a16="http://schemas.microsoft.com/office/drawing/2014/main" id="{C8100C84-CA12-13CB-FAAD-3CB71E07077F}"/>
              </a:ext>
            </a:extLst>
          </p:cNvPr>
          <p:cNvPicPr>
            <a:picLocks noChangeAspect="1"/>
          </p:cNvPicPr>
          <p:nvPr/>
        </p:nvPicPr>
        <p:blipFill>
          <a:blip r:embed="rId2"/>
          <a:stretch>
            <a:fillRect/>
          </a:stretch>
        </p:blipFill>
        <p:spPr>
          <a:xfrm>
            <a:off x="2570403" y="2481050"/>
            <a:ext cx="5931205" cy="4102311"/>
          </a:xfrm>
          <a:prstGeom prst="rect">
            <a:avLst/>
          </a:prstGeom>
        </p:spPr>
      </p:pic>
    </p:spTree>
    <p:extLst>
      <p:ext uri="{BB962C8B-B14F-4D97-AF65-F5344CB8AC3E}">
        <p14:creationId xmlns:p14="http://schemas.microsoft.com/office/powerpoint/2010/main" val="2011561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4016EDC-769B-85ED-9246-BDC4B5F4E271}"/>
              </a:ext>
            </a:extLst>
          </p:cNvPr>
          <p:cNvSpPr>
            <a:spLocks noGrp="1"/>
          </p:cNvSpPr>
          <p:nvPr>
            <p:ph idx="1"/>
          </p:nvPr>
        </p:nvSpPr>
        <p:spPr>
          <a:xfrm>
            <a:off x="628650" y="2013625"/>
            <a:ext cx="3951976" cy="4163337"/>
          </a:xfrm>
        </p:spPr>
        <p:txBody>
          <a:bodyPr>
            <a:normAutofit/>
          </a:bodyPr>
          <a:lstStyle/>
          <a:p>
            <a:pPr marL="0" indent="0">
              <a:lnSpc>
                <a:spcPct val="90000"/>
              </a:lnSpc>
              <a:buNone/>
            </a:pPr>
            <a:r>
              <a:rPr lang="en-GB" sz="1400" b="1"/>
              <a:t> Support for Social Communication &amp; Interaction</a:t>
            </a:r>
            <a:endParaRPr lang="en-GB" sz="1400"/>
          </a:p>
          <a:p>
            <a:pPr marL="0" indent="0">
              <a:lnSpc>
                <a:spcPct val="90000"/>
              </a:lnSpc>
              <a:buNone/>
            </a:pPr>
            <a:r>
              <a:rPr lang="en-GB" sz="1400"/>
              <a:t>For pupils with social communication needs (including autistic learners), schools may offer:</a:t>
            </a:r>
          </a:p>
          <a:p>
            <a:pPr lvl="0">
              <a:lnSpc>
                <a:spcPct val="90000"/>
              </a:lnSpc>
            </a:pPr>
            <a:r>
              <a:rPr lang="en-GB" sz="1400"/>
              <a:t>Structured play sessions &amp; social skills interventions</a:t>
            </a:r>
          </a:p>
          <a:p>
            <a:pPr lvl="0">
              <a:lnSpc>
                <a:spcPct val="90000"/>
              </a:lnSpc>
            </a:pPr>
            <a:r>
              <a:rPr lang="en-GB" sz="1400"/>
              <a:t>Visual timetables</a:t>
            </a:r>
          </a:p>
          <a:p>
            <a:pPr lvl="0">
              <a:lnSpc>
                <a:spcPct val="90000"/>
              </a:lnSpc>
            </a:pPr>
            <a:r>
              <a:rPr lang="en-GB" sz="1400"/>
              <a:t>Social stories and comic‑strip conversations</a:t>
            </a:r>
          </a:p>
          <a:p>
            <a:pPr lvl="0">
              <a:lnSpc>
                <a:spcPct val="90000"/>
              </a:lnSpc>
            </a:pPr>
            <a:r>
              <a:rPr lang="en-GB" sz="1400"/>
              <a:t>Zones of regulation</a:t>
            </a:r>
          </a:p>
          <a:p>
            <a:pPr lvl="0">
              <a:lnSpc>
                <a:spcPct val="90000"/>
              </a:lnSpc>
            </a:pPr>
            <a:r>
              <a:rPr lang="en-GB" sz="1400"/>
              <a:t>Quiet breakout spaces</a:t>
            </a:r>
          </a:p>
          <a:p>
            <a:pPr lvl="0">
              <a:lnSpc>
                <a:spcPct val="90000"/>
              </a:lnSpc>
            </a:pPr>
            <a:r>
              <a:rPr lang="en-GB" sz="1400"/>
              <a:t>Support for transitions and unstructured times</a:t>
            </a:r>
          </a:p>
          <a:p>
            <a:pPr lvl="0">
              <a:lnSpc>
                <a:spcPct val="90000"/>
              </a:lnSpc>
            </a:pPr>
            <a:endParaRPr lang="en-GB" sz="1400"/>
          </a:p>
          <a:p>
            <a:pPr marL="0" indent="0">
              <a:lnSpc>
                <a:spcPct val="90000"/>
              </a:lnSpc>
              <a:buNone/>
            </a:pPr>
            <a:br>
              <a:rPr lang="en-GB" sz="1400"/>
            </a:br>
            <a:endParaRPr lang="en-GB" sz="1400"/>
          </a:p>
          <a:p>
            <a:pPr>
              <a:lnSpc>
                <a:spcPct val="90000"/>
              </a:lnSpc>
            </a:pPr>
            <a:endParaRPr lang="en-GB" sz="1400"/>
          </a:p>
        </p:txBody>
      </p:sp>
      <p:pic>
        <p:nvPicPr>
          <p:cNvPr id="5" name="Picture 4" descr="A screenshot of a computer&#10;&#10;AI-generated content may be incorrect.">
            <a:extLst>
              <a:ext uri="{FF2B5EF4-FFF2-40B4-BE49-F238E27FC236}">
                <a16:creationId xmlns:a16="http://schemas.microsoft.com/office/drawing/2014/main" id="{8F61BFC1-6469-CA86-0A2F-5BE5DAA93F7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2797" r="6614" b="2"/>
          <a:stretch>
            <a:fillRect/>
          </a:stretch>
        </p:blipFill>
        <p:spPr>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p:spPr>
      </p:pic>
    </p:spTree>
    <p:extLst>
      <p:ext uri="{BB962C8B-B14F-4D97-AF65-F5344CB8AC3E}">
        <p14:creationId xmlns:p14="http://schemas.microsoft.com/office/powerpoint/2010/main" val="2175975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630E63-DEA5-616B-F679-2D46C485EBF2}"/>
              </a:ext>
            </a:extLst>
          </p:cNvPr>
          <p:cNvSpPr>
            <a:spLocks noGrp="1"/>
          </p:cNvSpPr>
          <p:nvPr>
            <p:ph idx="1"/>
          </p:nvPr>
        </p:nvSpPr>
        <p:spPr>
          <a:xfrm>
            <a:off x="628650" y="2013625"/>
            <a:ext cx="3951976" cy="4163337"/>
          </a:xfrm>
        </p:spPr>
        <p:txBody>
          <a:bodyPr>
            <a:normAutofit/>
          </a:bodyPr>
          <a:lstStyle/>
          <a:p>
            <a:pPr marL="0" indent="0">
              <a:lnSpc>
                <a:spcPct val="90000"/>
              </a:lnSpc>
              <a:buNone/>
            </a:pPr>
            <a:r>
              <a:rPr lang="en-GB" sz="1600" b="1"/>
              <a:t> Creating a Communication‑Friendly School Culture</a:t>
            </a:r>
            <a:endParaRPr lang="en-GB" sz="1600"/>
          </a:p>
          <a:p>
            <a:pPr marL="0" indent="0">
              <a:lnSpc>
                <a:spcPct val="90000"/>
              </a:lnSpc>
              <a:buNone/>
            </a:pPr>
            <a:r>
              <a:rPr lang="en-GB" sz="1600"/>
              <a:t>This includes:</a:t>
            </a:r>
          </a:p>
          <a:p>
            <a:pPr lvl="0">
              <a:lnSpc>
                <a:spcPct val="90000"/>
              </a:lnSpc>
            </a:pPr>
            <a:r>
              <a:rPr lang="en-GB" sz="1600"/>
              <a:t>Staff training </a:t>
            </a:r>
          </a:p>
          <a:p>
            <a:pPr lvl="0">
              <a:lnSpc>
                <a:spcPct val="90000"/>
              </a:lnSpc>
            </a:pPr>
            <a:r>
              <a:rPr lang="en-GB" sz="1600"/>
              <a:t>Using consistent visuals throughout the school</a:t>
            </a:r>
          </a:p>
          <a:p>
            <a:pPr lvl="0">
              <a:lnSpc>
                <a:spcPct val="90000"/>
              </a:lnSpc>
            </a:pPr>
            <a:r>
              <a:rPr lang="en-GB" sz="1600"/>
              <a:t>Encouraging oracy and Talk Partner discussion in lessons</a:t>
            </a:r>
          </a:p>
          <a:p>
            <a:pPr lvl="0">
              <a:lnSpc>
                <a:spcPct val="90000"/>
              </a:lnSpc>
            </a:pPr>
            <a:r>
              <a:rPr lang="en-GB" sz="1600"/>
              <a:t>Providing calm, organised classrooms with consistent routines &amp;  high expectations</a:t>
            </a:r>
          </a:p>
          <a:p>
            <a:pPr lvl="0">
              <a:lnSpc>
                <a:spcPct val="90000"/>
              </a:lnSpc>
            </a:pPr>
            <a:r>
              <a:rPr lang="en-GB" sz="1600"/>
              <a:t>Encouraging peer‑to‑peer communication</a:t>
            </a:r>
          </a:p>
          <a:p>
            <a:pPr lvl="0">
              <a:lnSpc>
                <a:spcPct val="90000"/>
              </a:lnSpc>
            </a:pPr>
            <a:endParaRPr lang="en-GB" sz="1600"/>
          </a:p>
          <a:p>
            <a:pPr marL="0" indent="0">
              <a:lnSpc>
                <a:spcPct val="90000"/>
              </a:lnSpc>
              <a:buNone/>
            </a:pPr>
            <a:br>
              <a:rPr lang="en-GB" sz="1600"/>
            </a:br>
            <a:endParaRPr lang="en-GB" sz="1600"/>
          </a:p>
          <a:p>
            <a:pPr>
              <a:lnSpc>
                <a:spcPct val="90000"/>
              </a:lnSpc>
            </a:pPr>
            <a:endParaRPr lang="en-GB" sz="1600"/>
          </a:p>
        </p:txBody>
      </p:sp>
      <p:pic>
        <p:nvPicPr>
          <p:cNvPr id="5" name="Picture 4" descr="A few girls in a classroom">
            <a:extLst>
              <a:ext uri="{FF2B5EF4-FFF2-40B4-BE49-F238E27FC236}">
                <a16:creationId xmlns:a16="http://schemas.microsoft.com/office/drawing/2014/main" id="{8AB5081D-F67E-22D7-3E5F-E9062FF892E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1456" r="25897" b="2"/>
          <a:stretch>
            <a:fillRect/>
          </a:stretch>
        </p:blipFill>
        <p:spPr>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p:spPr>
      </p:pic>
    </p:spTree>
    <p:extLst>
      <p:ext uri="{BB962C8B-B14F-4D97-AF65-F5344CB8AC3E}">
        <p14:creationId xmlns:p14="http://schemas.microsoft.com/office/powerpoint/2010/main" val="2750262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8326723-812A-AE0B-546F-4EF8F906A4E7}"/>
            </a:ext>
          </a:extLst>
        </p:cNvPr>
        <p:cNvGrpSpPr/>
        <p:nvPr/>
      </p:nvGrpSpPr>
      <p:grpSpPr>
        <a:xfrm>
          <a:off x="0" y="0"/>
          <a:ext cx="0" cy="0"/>
          <a:chOff x="0" y="0"/>
          <a:chExt cx="0" cy="0"/>
        </a:xfrm>
      </p:grpSpPr>
      <p:sp useBgFill="1">
        <p:nvSpPr>
          <p:cNvPr id="5134" name="Rectangle 5133">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34082C-A219-B5D4-BFCA-7709043C4B16}"/>
              </a:ext>
            </a:extLst>
          </p:cNvPr>
          <p:cNvSpPr>
            <a:spLocks noGrp="1"/>
          </p:cNvSpPr>
          <p:nvPr>
            <p:ph type="title"/>
          </p:nvPr>
        </p:nvSpPr>
        <p:spPr>
          <a:xfrm>
            <a:off x="628650" y="365125"/>
            <a:ext cx="7886700" cy="1325563"/>
          </a:xfrm>
        </p:spPr>
        <p:txBody>
          <a:bodyPr>
            <a:normAutofit/>
          </a:bodyPr>
          <a:lstStyle/>
          <a:p>
            <a:pPr>
              <a:lnSpc>
                <a:spcPct val="90000"/>
              </a:lnSpc>
            </a:pPr>
            <a:r>
              <a:rPr lang="en-GB" sz="2800" b="1" u="sng"/>
              <a:t>Early identification of literacy difficulties is vital</a:t>
            </a:r>
            <a:br>
              <a:rPr lang="en-GB" sz="2800" b="1"/>
            </a:br>
            <a:r>
              <a:rPr lang="en-GB" sz="2800"/>
              <a:t>Key risk factors for literacy difficulties are:</a:t>
            </a:r>
            <a:br>
              <a:rPr lang="en-GB" sz="2800"/>
            </a:br>
            <a:endParaRPr lang="en-GB" sz="2800"/>
          </a:p>
        </p:txBody>
      </p:sp>
      <p:sp>
        <p:nvSpPr>
          <p:cNvPr id="3" name="Content Placeholder 2">
            <a:extLst>
              <a:ext uri="{FF2B5EF4-FFF2-40B4-BE49-F238E27FC236}">
                <a16:creationId xmlns:a16="http://schemas.microsoft.com/office/drawing/2014/main" id="{30FC5EC9-00F7-FD9C-0B5C-51553B0BAEBF}"/>
              </a:ext>
            </a:extLst>
          </p:cNvPr>
          <p:cNvSpPr>
            <a:spLocks noGrp="1"/>
          </p:cNvSpPr>
          <p:nvPr>
            <p:ph idx="1"/>
          </p:nvPr>
        </p:nvSpPr>
        <p:spPr>
          <a:xfrm>
            <a:off x="628650" y="2013625"/>
            <a:ext cx="3951976" cy="4163337"/>
          </a:xfrm>
        </p:spPr>
        <p:txBody>
          <a:bodyPr>
            <a:normAutofit/>
          </a:bodyPr>
          <a:lstStyle/>
          <a:p>
            <a:pPr>
              <a:buNone/>
            </a:pPr>
            <a:r>
              <a:rPr lang="en-GB" sz="1700">
                <a:sym typeface="Symbol"/>
              </a:rPr>
              <a:t></a:t>
            </a:r>
            <a:r>
              <a:rPr lang="en-GB" sz="1700"/>
              <a:t> Speech  &amp; language difficulties </a:t>
            </a:r>
          </a:p>
          <a:p>
            <a:pPr>
              <a:buNone/>
            </a:pPr>
            <a:r>
              <a:rPr lang="en-GB" sz="1700">
                <a:sym typeface="Symbol"/>
              </a:rPr>
              <a:t></a:t>
            </a:r>
            <a:r>
              <a:rPr lang="en-GB" sz="1700"/>
              <a:t> Difficulty acquiring letter knowledge – both sounds and letter names</a:t>
            </a:r>
          </a:p>
          <a:p>
            <a:pPr>
              <a:buNone/>
            </a:pPr>
            <a:r>
              <a:rPr lang="en-GB" sz="1700"/>
              <a:t> </a:t>
            </a:r>
            <a:r>
              <a:rPr lang="en-GB" sz="1700">
                <a:sym typeface="Symbol"/>
              </a:rPr>
              <a:t></a:t>
            </a:r>
            <a:r>
              <a:rPr lang="en-GB" sz="1700"/>
              <a:t> Poor phoneme awareness and difficulty sounding out words for reading </a:t>
            </a:r>
          </a:p>
          <a:p>
            <a:pPr>
              <a:buNone/>
            </a:pPr>
            <a:r>
              <a:rPr lang="en-GB" sz="1700">
                <a:sym typeface="Symbol"/>
              </a:rPr>
              <a:t></a:t>
            </a:r>
            <a:r>
              <a:rPr lang="en-GB" sz="1700"/>
              <a:t> Poor ability to segment and manipulate phonemes for spelling</a:t>
            </a:r>
          </a:p>
          <a:p>
            <a:pPr>
              <a:buNone/>
            </a:pPr>
            <a:endParaRPr lang="en-GB" sz="1700"/>
          </a:p>
          <a:p>
            <a:endParaRPr lang="en-GB" sz="1700"/>
          </a:p>
        </p:txBody>
      </p:sp>
      <p:pic>
        <p:nvPicPr>
          <p:cNvPr id="5122" name="Picture 2" descr="C:\Users\User\AppData\Local\Microsoft\Windows\INetCache\IE\HO0Q9FDV\lengua6_590[1].jpg">
            <a:extLst>
              <a:ext uri="{FF2B5EF4-FFF2-40B4-BE49-F238E27FC236}">
                <a16:creationId xmlns:a16="http://schemas.microsoft.com/office/drawing/2014/main" id="{642302AE-51F9-F388-18D5-9800EE36B302}"/>
              </a:ext>
            </a:extLst>
          </p:cNvPr>
          <p:cNvPicPr>
            <a:picLocks noChangeAspect="1" noChangeArrowheads="1"/>
          </p:cNvPicPr>
          <p:nvPr/>
        </p:nvPicPr>
        <p:blipFill>
          <a:blip r:embed="rId2" cstate="print"/>
          <a:srcRect l="25190" r="12693" b="3"/>
          <a:stretch>
            <a:fillRect/>
          </a:stretch>
        </p:blipFill>
        <p:spPr bwMode="auto">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a:noFill/>
        </p:spPr>
      </p:pic>
    </p:spTree>
    <p:extLst>
      <p:ext uri="{BB962C8B-B14F-4D97-AF65-F5344CB8AC3E}">
        <p14:creationId xmlns:p14="http://schemas.microsoft.com/office/powerpoint/2010/main" val="509083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28650" y="2013625"/>
            <a:ext cx="3951976" cy="4163337"/>
          </a:xfrm>
        </p:spPr>
        <p:txBody>
          <a:bodyPr>
            <a:normAutofit/>
          </a:bodyPr>
          <a:lstStyle/>
          <a:p>
            <a:pPr marL="0" lvl="0" indent="0">
              <a:lnSpc>
                <a:spcPct val="90000"/>
              </a:lnSpc>
              <a:buNone/>
            </a:pPr>
            <a:r>
              <a:rPr lang="en-GB" sz="1200" b="1"/>
              <a:t>Support in phonics</a:t>
            </a:r>
          </a:p>
          <a:p>
            <a:pPr marL="0" lvl="0" indent="0">
              <a:lnSpc>
                <a:spcPct val="90000"/>
              </a:lnSpc>
              <a:buNone/>
            </a:pPr>
            <a:r>
              <a:rPr lang="en-GB" sz="1200"/>
              <a:t>ELS (Essential Letters &amp; Sounds) is our synthetic phonics programme which we use to teach  children learn to read in Reception and Key Stage 1. Our approach also involves.</a:t>
            </a:r>
          </a:p>
          <a:p>
            <a:pPr lvl="0">
              <a:lnSpc>
                <a:spcPct val="90000"/>
              </a:lnSpc>
            </a:pPr>
            <a:r>
              <a:rPr lang="en-GB" sz="1200"/>
              <a:t>Daily Story Reading of Picture Books in Reception &amp; Key Stage 1</a:t>
            </a:r>
          </a:p>
          <a:p>
            <a:pPr lvl="0">
              <a:lnSpc>
                <a:spcPct val="90000"/>
              </a:lnSpc>
            </a:pPr>
            <a:r>
              <a:rPr lang="en-GB" sz="1200"/>
              <a:t>Monitoring of Pupils Reading Progress through   a fluency tracker  and  Dolch Sight Vocabulary ( 220 words make up approximately 70 % of all reading matter, allowing children to develop fluency in reading.) </a:t>
            </a:r>
          </a:p>
          <a:p>
            <a:pPr>
              <a:lnSpc>
                <a:spcPct val="90000"/>
              </a:lnSpc>
            </a:pPr>
            <a:r>
              <a:rPr lang="en-GB" sz="1200"/>
              <a:t> A  Reading Diary  accompanies home reading books.</a:t>
            </a:r>
          </a:p>
          <a:p>
            <a:pPr>
              <a:lnSpc>
                <a:spcPct val="90000"/>
              </a:lnSpc>
            </a:pPr>
            <a:r>
              <a:rPr lang="en-GB" sz="1200"/>
              <a:t> Regular assessments ,culminating in the national Year 1 Phonics Screening Test. Children scoring below the national benchmark will be identified &amp; supported through intervention in Year2 and re-tested at the end of Year 2. Phonics continued to be targeted  throughout years 3-6 for children who continue to need additional support,</a:t>
            </a:r>
          </a:p>
          <a:p>
            <a:pPr>
              <a:lnSpc>
                <a:spcPct val="90000"/>
              </a:lnSpc>
            </a:pPr>
            <a:r>
              <a:rPr lang="en-GB" sz="1200"/>
              <a:t>  Further assessments -Literacy Assessment Pack (LAPack) or Phonological Assessment Battery (PhAB). </a:t>
            </a:r>
          </a:p>
          <a:p>
            <a:pPr>
              <a:lnSpc>
                <a:spcPct val="90000"/>
              </a:lnSpc>
            </a:pPr>
            <a:endParaRPr lang="en-GB" sz="1200"/>
          </a:p>
          <a:p>
            <a:pPr marL="0" lvl="0" indent="0">
              <a:lnSpc>
                <a:spcPct val="90000"/>
              </a:lnSpc>
              <a:buNone/>
            </a:pPr>
            <a:endParaRPr lang="en-GB" sz="1200" b="1"/>
          </a:p>
          <a:p>
            <a:pPr>
              <a:lnSpc>
                <a:spcPct val="90000"/>
              </a:lnSpc>
            </a:pPr>
            <a:endParaRPr lang="en-GB" sz="1200"/>
          </a:p>
        </p:txBody>
      </p:sp>
      <p:pic>
        <p:nvPicPr>
          <p:cNvPr id="4" name="Picture 3" descr="A close-up of a card">
            <a:extLst>
              <a:ext uri="{FF2B5EF4-FFF2-40B4-BE49-F238E27FC236}">
                <a16:creationId xmlns:a16="http://schemas.microsoft.com/office/drawing/2014/main" id="{6772D2E4-85DA-5F93-3FAE-254381693FE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212" r="29198"/>
          <a:stretch>
            <a:fillRect/>
          </a:stretch>
        </p:blipFill>
        <p:spPr>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A2BF3B-3B84-1DA9-1DE9-E0A6AF9F5B89}"/>
              </a:ext>
            </a:extLst>
          </p:cNvPr>
          <p:cNvSpPr>
            <a:spLocks noGrp="1"/>
          </p:cNvSpPr>
          <p:nvPr>
            <p:ph type="title"/>
          </p:nvPr>
        </p:nvSpPr>
        <p:spPr>
          <a:xfrm>
            <a:off x="628650" y="365125"/>
            <a:ext cx="7886700" cy="1325563"/>
          </a:xfrm>
        </p:spPr>
        <p:txBody>
          <a:bodyPr>
            <a:normAutofit/>
          </a:bodyPr>
          <a:lstStyle/>
          <a:p>
            <a:pPr>
              <a:lnSpc>
                <a:spcPct val="90000"/>
              </a:lnSpc>
            </a:pPr>
            <a:r>
              <a:rPr lang="en-GB"/>
              <a:t>What is ELS &amp; Synthetic Phonics?</a:t>
            </a:r>
            <a:br>
              <a:rPr lang="en-GB"/>
            </a:br>
            <a:endParaRPr lang="en-GB"/>
          </a:p>
        </p:txBody>
      </p:sp>
      <p:sp>
        <p:nvSpPr>
          <p:cNvPr id="3" name="Content Placeholder 2">
            <a:extLst>
              <a:ext uri="{FF2B5EF4-FFF2-40B4-BE49-F238E27FC236}">
                <a16:creationId xmlns:a16="http://schemas.microsoft.com/office/drawing/2014/main" id="{7DF7E5F1-B6D9-981F-E19F-BE23214F2DFD}"/>
              </a:ext>
            </a:extLst>
          </p:cNvPr>
          <p:cNvSpPr>
            <a:spLocks noGrp="1"/>
          </p:cNvSpPr>
          <p:nvPr>
            <p:ph idx="1"/>
          </p:nvPr>
        </p:nvSpPr>
        <p:spPr>
          <a:xfrm>
            <a:off x="628650" y="2013625"/>
            <a:ext cx="3951976" cy="4163337"/>
          </a:xfrm>
        </p:spPr>
        <p:txBody>
          <a:bodyPr>
            <a:normAutofit/>
          </a:bodyPr>
          <a:lstStyle/>
          <a:p>
            <a:pPr fontAlgn="base">
              <a:lnSpc>
                <a:spcPct val="90000"/>
              </a:lnSpc>
            </a:pPr>
            <a:r>
              <a:rPr lang="en-GB" sz="1400"/>
              <a:t>Synthetic phonics is a way of teaching children to read. It teaches children how sounds are represented by written letters. Children are taught to read words by blending these sounds together to make words. For example, they will be taught that the letters ‘m-a-t’ blend together to make ‘mat’. A synthetic phonics programme, such as ELS, is a structure for teaching these sounds in a certain order to build up children’s learning gradually. It is used daily during Reception and Years 1&amp; 2 to teach all the sounds in the English language. Children learn the letters that represent the sounds. They are then asked to read words and sentences with the new sounds in. Children will also practise writing the letters that represent the sounds. </a:t>
            </a:r>
          </a:p>
          <a:p>
            <a:pPr marL="0" indent="0" fontAlgn="base">
              <a:lnSpc>
                <a:spcPct val="90000"/>
              </a:lnSpc>
              <a:buNone/>
            </a:pPr>
            <a:r>
              <a:rPr lang="en-GB" sz="1400">
                <a:hlinkClick r:id="rId2"/>
              </a:rPr>
              <a:t>Essential Letters and Sounds - Oxford Owl</a:t>
            </a:r>
            <a:endParaRPr lang="en-GB" sz="1400"/>
          </a:p>
        </p:txBody>
      </p:sp>
      <p:pic>
        <p:nvPicPr>
          <p:cNvPr id="5" name="Picture 4" descr="A logo with text and stars">
            <a:extLst>
              <a:ext uri="{FF2B5EF4-FFF2-40B4-BE49-F238E27FC236}">
                <a16:creationId xmlns:a16="http://schemas.microsoft.com/office/drawing/2014/main" id="{BE1A540F-5DC6-99AF-CD2A-C352F0BD2A31}"/>
              </a:ext>
            </a:extLst>
          </p:cNvPr>
          <p:cNvPicPr>
            <a:picLocks noChangeAspect="1"/>
          </p:cNvPicPr>
          <p:nvPr/>
        </p:nvPicPr>
        <p:blipFill>
          <a:blip r:embed="rId3"/>
          <a:srcRect l="46093" r="23082"/>
          <a:stretch>
            <a:fillRect/>
          </a:stretch>
        </p:blipFill>
        <p:spPr>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p:spPr>
      </p:pic>
    </p:spTree>
    <p:extLst>
      <p:ext uri="{BB962C8B-B14F-4D97-AF65-F5344CB8AC3E}">
        <p14:creationId xmlns:p14="http://schemas.microsoft.com/office/powerpoint/2010/main" val="2931721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41" name="Rectangle 13340">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vert="horz" lIns="91440" tIns="45720" rIns="91440" bIns="45720" rtlCol="0" anchor="ctr">
            <a:normAutofit/>
          </a:bodyPr>
          <a:lstStyle/>
          <a:p>
            <a:pPr algn="l">
              <a:lnSpc>
                <a:spcPct val="90000"/>
              </a:lnSpc>
            </a:pPr>
            <a:br>
              <a:rPr lang="en-US" sz="1100" b="1" u="sng"/>
            </a:br>
            <a:br>
              <a:rPr lang="en-US" sz="1100" b="1" u="sng"/>
            </a:br>
            <a:br>
              <a:rPr lang="en-US" sz="1100" b="1" u="sng"/>
            </a:br>
            <a:br>
              <a:rPr lang="en-US" sz="1100" b="1" u="sng"/>
            </a:br>
            <a:br>
              <a:rPr lang="en-US" sz="1100" b="1" u="sng"/>
            </a:br>
            <a:br>
              <a:rPr lang="en-US" sz="1100" b="1" u="sng"/>
            </a:br>
            <a:endParaRPr lang="en-US" sz="1100"/>
          </a:p>
        </p:txBody>
      </p:sp>
      <p:sp>
        <p:nvSpPr>
          <p:cNvPr id="4" name="Rectangle 3"/>
          <p:cNvSpPr/>
          <p:nvPr/>
        </p:nvSpPr>
        <p:spPr>
          <a:xfrm>
            <a:off x="628650" y="2013625"/>
            <a:ext cx="3951976" cy="4163337"/>
          </a:xfrm>
          <a:prstGeom prst="rect">
            <a:avLst/>
          </a:prstGeom>
        </p:spPr>
        <p:txBody>
          <a:bodyPr vert="horz" lIns="91440" tIns="45720" rIns="91440" bIns="45720" rtlCol="0">
            <a:normAutofit/>
          </a:bodyPr>
          <a:lstStyle/>
          <a:p>
            <a:pPr marL="342900" lvl="0" indent="-228600">
              <a:lnSpc>
                <a:spcPct val="90000"/>
              </a:lnSpc>
              <a:spcAft>
                <a:spcPts val="600"/>
              </a:spcAft>
              <a:buFont typeface="Arial" panose="020B0604020202020204" pitchFamily="34" charset="0"/>
              <a:buChar char="•"/>
            </a:pPr>
            <a:r>
              <a:rPr lang="en-US" sz="1400"/>
              <a:t>Children who are struggling to learn to read will take home ‘ELS . decodable books. Parents and carers will be invited to meet with the class teacher and/or SENCo to discuss how they can give increased home support to their child as well as the child being read with every day at school.</a:t>
            </a:r>
          </a:p>
          <a:p>
            <a:pPr indent="-228600">
              <a:lnSpc>
                <a:spcPct val="90000"/>
              </a:lnSpc>
              <a:spcAft>
                <a:spcPts val="600"/>
              </a:spcAft>
              <a:buFont typeface="Arial" panose="020B0604020202020204" pitchFamily="34" charset="0"/>
              <a:buChar char="•"/>
            </a:pPr>
            <a:r>
              <a:rPr lang="en-US" sz="1400"/>
              <a:t>In some circumstances it might be felt that a phonics approach to learning to read is unsuccessful for a child. In which case the SENCo, Class Teacher and parents/ carers will meet to discuss the best way forward to support learning, and other approaches will be explored.</a:t>
            </a:r>
          </a:p>
          <a:p>
            <a:pPr indent="-228600">
              <a:lnSpc>
                <a:spcPct val="90000"/>
              </a:lnSpc>
              <a:spcAft>
                <a:spcPts val="600"/>
              </a:spcAft>
              <a:buFont typeface="Arial" panose="020B0604020202020204" pitchFamily="34" charset="0"/>
              <a:buChar char="•"/>
            </a:pPr>
            <a:r>
              <a:rPr lang="en-US" sz="1400"/>
              <a:t>Some children may learn to read through a whole word recognition approach  and Precision Teaching , as well as daily reading is used to support this. </a:t>
            </a:r>
          </a:p>
          <a:p>
            <a:pPr marL="342900" indent="-228600">
              <a:lnSpc>
                <a:spcPct val="90000"/>
              </a:lnSpc>
              <a:spcAft>
                <a:spcPts val="600"/>
              </a:spcAft>
              <a:buFont typeface="Arial" panose="020B0604020202020204" pitchFamily="34" charset="0"/>
              <a:buChar char="•"/>
            </a:pPr>
            <a:r>
              <a:rPr lang="en-US" sz="1400"/>
              <a:t>SEN Pupil Trackers are used to monitor progress &amp; are shared with the parents termly.</a:t>
            </a:r>
          </a:p>
        </p:txBody>
      </p:sp>
      <p:pic>
        <p:nvPicPr>
          <p:cNvPr id="13314" name="Picture 2" descr="C:\Users\User\AppData\Local\Microsoft\Windows\INetCache\IE\M80ODZ50\niños%20leyendo%20libros[1].gif"/>
          <p:cNvPicPr>
            <a:picLocks noChangeAspect="1" noChangeArrowheads="1"/>
          </p:cNvPicPr>
          <p:nvPr/>
        </p:nvPicPr>
        <p:blipFill>
          <a:blip r:embed="rId2" cstate="print"/>
          <a:srcRect l="19877" r="13132" b="-1"/>
          <a:stretch>
            <a:fillRect/>
          </a:stretch>
        </p:blipFill>
        <p:spPr bwMode="auto">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0" name="Rectangle 4109">
            <a:extLst>
              <a:ext uri="{FF2B5EF4-FFF2-40B4-BE49-F238E27FC236}">
                <a16:creationId xmlns:a16="http://schemas.microsoft.com/office/drawing/2014/main" id="{21EA7FA8-6652-4CC5-90F4-3D48CAC0C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C945D8-4DBA-2140-18E4-C2B74B1EEDF5}"/>
              </a:ext>
            </a:extLst>
          </p:cNvPr>
          <p:cNvSpPr>
            <a:spLocks noGrp="1"/>
          </p:cNvSpPr>
          <p:nvPr>
            <p:ph type="title"/>
          </p:nvPr>
        </p:nvSpPr>
        <p:spPr>
          <a:xfrm>
            <a:off x="628650" y="365125"/>
            <a:ext cx="7886700" cy="1325563"/>
          </a:xfrm>
        </p:spPr>
        <p:txBody>
          <a:bodyPr>
            <a:normAutofit/>
          </a:bodyPr>
          <a:lstStyle/>
          <a:p>
            <a:pPr>
              <a:lnSpc>
                <a:spcPct val="90000"/>
              </a:lnSpc>
            </a:pPr>
            <a:r>
              <a:rPr lang="en-GB"/>
              <a:t>Understanding Cognition &amp; Learning Needs  (C&amp; L)</a:t>
            </a:r>
          </a:p>
        </p:txBody>
      </p:sp>
      <p:sp>
        <p:nvSpPr>
          <p:cNvPr id="3" name="Content Placeholder 2">
            <a:extLst>
              <a:ext uri="{FF2B5EF4-FFF2-40B4-BE49-F238E27FC236}">
                <a16:creationId xmlns:a16="http://schemas.microsoft.com/office/drawing/2014/main" id="{120A4F6D-EB2C-140C-5736-3F42795E343F}"/>
              </a:ext>
            </a:extLst>
          </p:cNvPr>
          <p:cNvSpPr>
            <a:spLocks noGrp="1"/>
          </p:cNvSpPr>
          <p:nvPr>
            <p:ph idx="1"/>
          </p:nvPr>
        </p:nvSpPr>
        <p:spPr>
          <a:xfrm>
            <a:off x="628650" y="2013625"/>
            <a:ext cx="3951976" cy="4163337"/>
          </a:xfrm>
        </p:spPr>
        <p:txBody>
          <a:bodyPr>
            <a:normAutofit/>
          </a:bodyPr>
          <a:lstStyle/>
          <a:p>
            <a:pPr marL="0" indent="0" fontAlgn="base">
              <a:lnSpc>
                <a:spcPct val="90000"/>
              </a:lnSpc>
              <a:buNone/>
            </a:pPr>
            <a:endParaRPr lang="en-US" sz="1400"/>
          </a:p>
          <a:p>
            <a:pPr fontAlgn="base">
              <a:lnSpc>
                <a:spcPct val="90000"/>
              </a:lnSpc>
            </a:pPr>
            <a:r>
              <a:rPr lang="en-US" sz="1400"/>
              <a:t>Children may process information differently, affecting reading, writing, maths, memory, and problem solving.​</a:t>
            </a:r>
          </a:p>
          <a:p>
            <a:pPr fontAlgn="base">
              <a:lnSpc>
                <a:spcPct val="90000"/>
              </a:lnSpc>
            </a:pPr>
            <a:r>
              <a:rPr lang="en-US" sz="1400"/>
              <a:t>Effective Teaching Strategies​ involve simplifying and repeating  instructions, using visual support and checklists , hands-on learning , and opportunities for pre and over-learning  to support comprehension and retention.​</a:t>
            </a:r>
          </a:p>
          <a:p>
            <a:pPr fontAlgn="base">
              <a:lnSpc>
                <a:spcPct val="90000"/>
              </a:lnSpc>
            </a:pPr>
            <a:r>
              <a:rPr lang="en-US" sz="1400"/>
              <a:t>Parental Support and Confidence Building​-Celebrating small achievements and avoiding comparisons help build children's confidence and motivation.​</a:t>
            </a:r>
          </a:p>
          <a:p>
            <a:pPr fontAlgn="base">
              <a:lnSpc>
                <a:spcPct val="90000"/>
              </a:lnSpc>
            </a:pPr>
            <a:r>
              <a:rPr lang="en-US" sz="1400"/>
              <a:t>Home-School Collaboration​-Regular communication and shared strategies between parents and teachers ensure consistent support.​</a:t>
            </a:r>
          </a:p>
          <a:p>
            <a:pPr fontAlgn="base">
              <a:lnSpc>
                <a:spcPct val="90000"/>
              </a:lnSpc>
            </a:pPr>
            <a:r>
              <a:rPr lang="en-GB" sz="1400">
                <a:hlinkClick r:id="rId2"/>
              </a:rPr>
              <a:t>Cognition and learning | Oxfordshire Schools</a:t>
            </a:r>
            <a:endParaRPr lang="en-US" sz="1400"/>
          </a:p>
          <a:p>
            <a:pPr>
              <a:lnSpc>
                <a:spcPct val="90000"/>
              </a:lnSpc>
            </a:pPr>
            <a:endParaRPr lang="en-GB" sz="1400"/>
          </a:p>
        </p:txBody>
      </p:sp>
      <p:pic>
        <p:nvPicPr>
          <p:cNvPr id="4098" name="Picture 2" descr="Artistically preschool teacher, helping to her female preschool girl to be creative with plasticine, while both making some interesting shapes and sculptures">
            <a:extLst>
              <a:ext uri="{FF2B5EF4-FFF2-40B4-BE49-F238E27FC236}">
                <a16:creationId xmlns:a16="http://schemas.microsoft.com/office/drawing/2014/main" id="{F072FC29-298D-9713-416A-C6BFC14D95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576" r="4305" b="2"/>
          <a:stretch>
            <a:fillRect/>
          </a:stretch>
        </p:blipFill>
        <p:spPr bwMode="auto">
          <a:xfrm>
            <a:off x="4930471" y="2013626"/>
            <a:ext cx="3366536" cy="3576825"/>
          </a:xfrm>
          <a:custGeom>
            <a:avLst/>
            <a:gdLst/>
            <a:ahLst/>
            <a:cxnLst/>
            <a:rect l="l" t="t" r="r" b="b"/>
            <a:pathLst>
              <a:path w="4488714" h="3576825">
                <a:moveTo>
                  <a:pt x="713492" y="15"/>
                </a:moveTo>
                <a:cubicBezTo>
                  <a:pt x="723739" y="278"/>
                  <a:pt x="734339" y="3967"/>
                  <a:pt x="743942" y="5139"/>
                </a:cubicBezTo>
                <a:cubicBezTo>
                  <a:pt x="955929" y="31374"/>
                  <a:pt x="1167914" y="59717"/>
                  <a:pt x="1380134" y="84780"/>
                </a:cubicBezTo>
                <a:cubicBezTo>
                  <a:pt x="1578535" y="108204"/>
                  <a:pt x="1778340" y="113591"/>
                  <a:pt x="1977677" y="125771"/>
                </a:cubicBezTo>
                <a:cubicBezTo>
                  <a:pt x="2218942" y="140529"/>
                  <a:pt x="2459740" y="161377"/>
                  <a:pt x="2699600" y="194169"/>
                </a:cubicBezTo>
                <a:cubicBezTo>
                  <a:pt x="2866144" y="217126"/>
                  <a:pt x="3034328" y="233053"/>
                  <a:pt x="3203214" y="214783"/>
                </a:cubicBezTo>
                <a:cubicBezTo>
                  <a:pt x="3211646" y="213845"/>
                  <a:pt x="3221250" y="210801"/>
                  <a:pt x="3228277" y="213845"/>
                </a:cubicBezTo>
                <a:cubicBezTo>
                  <a:pt x="3310262" y="248045"/>
                  <a:pt x="3399740" y="223449"/>
                  <a:pt x="3484768" y="244999"/>
                </a:cubicBezTo>
                <a:cubicBezTo>
                  <a:pt x="3462984" y="328154"/>
                  <a:pt x="3369523" y="321361"/>
                  <a:pt x="3316820" y="378984"/>
                </a:cubicBezTo>
                <a:cubicBezTo>
                  <a:pt x="3402785" y="401939"/>
                  <a:pt x="3480084" y="425129"/>
                  <a:pt x="3558554" y="442462"/>
                </a:cubicBezTo>
                <a:cubicBezTo>
                  <a:pt x="3641709" y="460733"/>
                  <a:pt x="3712214" y="510158"/>
                  <a:pt x="3793494" y="532176"/>
                </a:cubicBezTo>
                <a:cubicBezTo>
                  <a:pt x="3810829" y="536861"/>
                  <a:pt x="3831676" y="553257"/>
                  <a:pt x="3837766" y="569186"/>
                </a:cubicBezTo>
                <a:cubicBezTo>
                  <a:pt x="3857442" y="620719"/>
                  <a:pt x="4250260" y="765244"/>
                  <a:pt x="4203881" y="811154"/>
                </a:cubicBezTo>
                <a:cubicBezTo>
                  <a:pt x="4184673" y="830128"/>
                  <a:pt x="4159844" y="843714"/>
                  <a:pt x="4133843" y="862453"/>
                </a:cubicBezTo>
                <a:cubicBezTo>
                  <a:pt x="4172962" y="897823"/>
                  <a:pt x="4216998" y="913283"/>
                  <a:pt x="4263846" y="923823"/>
                </a:cubicBezTo>
                <a:cubicBezTo>
                  <a:pt x="4277901" y="927103"/>
                  <a:pt x="4291721" y="933661"/>
                  <a:pt x="4293126" y="949590"/>
                </a:cubicBezTo>
                <a:cubicBezTo>
                  <a:pt x="4294531" y="966220"/>
                  <a:pt x="4280242" y="972778"/>
                  <a:pt x="4268297" y="980509"/>
                </a:cubicBezTo>
                <a:cubicBezTo>
                  <a:pt x="4251666" y="991283"/>
                  <a:pt x="4235503" y="1000654"/>
                  <a:pt x="4214422" y="1002059"/>
                </a:cubicBezTo>
                <a:cubicBezTo>
                  <a:pt x="4179754" y="1004167"/>
                  <a:pt x="4163124" y="1034149"/>
                  <a:pt x="4142980" y="1056636"/>
                </a:cubicBezTo>
                <a:cubicBezTo>
                  <a:pt x="4131736" y="1069286"/>
                  <a:pt x="4126114" y="1094817"/>
                  <a:pt x="4145790" y="1099268"/>
                </a:cubicBezTo>
                <a:cubicBezTo>
                  <a:pt x="4193106" y="1110043"/>
                  <a:pt x="4189358" y="1141197"/>
                  <a:pt x="4188188" y="1176567"/>
                </a:cubicBezTo>
                <a:cubicBezTo>
                  <a:pt x="4186548" y="1220370"/>
                  <a:pt x="4158673" y="1240514"/>
                  <a:pt x="4124474" y="1257380"/>
                </a:cubicBezTo>
                <a:cubicBezTo>
                  <a:pt x="4112762" y="1263235"/>
                  <a:pt x="4096132" y="1263000"/>
                  <a:pt x="4091680" y="1281271"/>
                </a:cubicBezTo>
                <a:cubicBezTo>
                  <a:pt x="4110888" y="1298606"/>
                  <a:pt x="4134312" y="1284551"/>
                  <a:pt x="4154926" y="1289469"/>
                </a:cubicBezTo>
                <a:cubicBezTo>
                  <a:pt x="4172025" y="1293452"/>
                  <a:pt x="4200368" y="1291344"/>
                  <a:pt x="4176944" y="1323200"/>
                </a:cubicBezTo>
                <a:cubicBezTo>
                  <a:pt x="4170150" y="1332335"/>
                  <a:pt x="4178114" y="1339363"/>
                  <a:pt x="4186782" y="1340066"/>
                </a:cubicBezTo>
                <a:cubicBezTo>
                  <a:pt x="4256117" y="1347327"/>
                  <a:pt x="4224260" y="1411743"/>
                  <a:pt x="4246513" y="1445708"/>
                </a:cubicBezTo>
                <a:cubicBezTo>
                  <a:pt x="4252602" y="1455076"/>
                  <a:pt x="4246044" y="1471239"/>
                  <a:pt x="4236440" y="1475221"/>
                </a:cubicBezTo>
                <a:cubicBezTo>
                  <a:pt x="4175069" y="1501456"/>
                  <a:pt x="4166637" y="1563998"/>
                  <a:pt x="4136888" y="1617873"/>
                </a:cubicBezTo>
                <a:cubicBezTo>
                  <a:pt x="4169214" y="1639188"/>
                  <a:pt x="4207863" y="1643873"/>
                  <a:pt x="4242764" y="1657693"/>
                </a:cubicBezTo>
                <a:cubicBezTo>
                  <a:pt x="4279072" y="1672216"/>
                  <a:pt x="4279072" y="1682991"/>
                  <a:pt x="4249089" y="1725153"/>
                </a:cubicBezTo>
                <a:cubicBezTo>
                  <a:pt x="4327090" y="1734290"/>
                  <a:pt x="4327090" y="1734290"/>
                  <a:pt x="4302964" y="1800579"/>
                </a:cubicBezTo>
                <a:cubicBezTo>
                  <a:pt x="4368318" y="1806669"/>
                  <a:pt x="4411417" y="1838057"/>
                  <a:pt x="4421488" y="1906689"/>
                </a:cubicBezTo>
                <a:cubicBezTo>
                  <a:pt x="4426408" y="1939951"/>
                  <a:pt x="4455922" y="1955644"/>
                  <a:pt x="4488714" y="1977897"/>
                </a:cubicBezTo>
                <a:cubicBezTo>
                  <a:pt x="4447958" y="1999448"/>
                  <a:pt x="4420318" y="2044421"/>
                  <a:pt x="4372767" y="1996870"/>
                </a:cubicBezTo>
                <a:cubicBezTo>
                  <a:pt x="4355434" y="1979537"/>
                  <a:pt x="4357072" y="2001555"/>
                  <a:pt x="4354731" y="2007880"/>
                </a:cubicBezTo>
                <a:cubicBezTo>
                  <a:pt x="4349110" y="2023339"/>
                  <a:pt x="4360820" y="2033646"/>
                  <a:pt x="4368551" y="2045357"/>
                </a:cubicBezTo>
                <a:cubicBezTo>
                  <a:pt x="4376046" y="2057070"/>
                  <a:pt x="4384948" y="2069484"/>
                  <a:pt x="4387056" y="2082603"/>
                </a:cubicBezTo>
                <a:cubicBezTo>
                  <a:pt x="4388460" y="2091738"/>
                  <a:pt x="4381668" y="2105088"/>
                  <a:pt x="4374173" y="2111882"/>
                </a:cubicBezTo>
                <a:cubicBezTo>
                  <a:pt x="4334820" y="2147720"/>
                  <a:pt x="4358244" y="2228299"/>
                  <a:pt x="4283756" y="2238606"/>
                </a:cubicBezTo>
                <a:cubicBezTo>
                  <a:pt x="4250260" y="2243289"/>
                  <a:pt x="4234098" y="2272804"/>
                  <a:pt x="4209503" y="2288966"/>
                </a:cubicBezTo>
                <a:cubicBezTo>
                  <a:pt x="4124006" y="2345418"/>
                  <a:pt x="4066851" y="2418032"/>
                  <a:pt x="4040383" y="2517817"/>
                </a:cubicBezTo>
                <a:cubicBezTo>
                  <a:pt x="4033122" y="2545457"/>
                  <a:pt x="4005246" y="2567711"/>
                  <a:pt x="3987210" y="2592071"/>
                </a:cubicBezTo>
                <a:cubicBezTo>
                  <a:pt x="3995878" y="2609873"/>
                  <a:pt x="4043193" y="2571458"/>
                  <a:pt x="4026563" y="2618305"/>
                </a:cubicBezTo>
                <a:cubicBezTo>
                  <a:pt x="4013914" y="2653442"/>
                  <a:pt x="3981588" y="2675226"/>
                  <a:pt x="3951137" y="2696074"/>
                </a:cubicBezTo>
                <a:cubicBezTo>
                  <a:pt x="3916470" y="2719731"/>
                  <a:pt x="3878055" y="2738704"/>
                  <a:pt x="3862360" y="2782506"/>
                </a:cubicBezTo>
                <a:cubicBezTo>
                  <a:pt x="3859081" y="2791877"/>
                  <a:pt x="3848540" y="2801714"/>
                  <a:pt x="3839172" y="2805463"/>
                </a:cubicBezTo>
                <a:cubicBezTo>
                  <a:pt x="3350549" y="3576343"/>
                  <a:pt x="2147734" y="3581495"/>
                  <a:pt x="2009066" y="3576107"/>
                </a:cubicBezTo>
                <a:cubicBezTo>
                  <a:pt x="1841116" y="3569315"/>
                  <a:pt x="1682302" y="3521764"/>
                  <a:pt x="1526534" y="3462502"/>
                </a:cubicBezTo>
                <a:cubicBezTo>
                  <a:pt x="1460712" y="3437439"/>
                  <a:pt x="1399577" y="3401835"/>
                  <a:pt x="1335628" y="3374195"/>
                </a:cubicBezTo>
                <a:cubicBezTo>
                  <a:pt x="1247321" y="3336013"/>
                  <a:pt x="1179158" y="3263165"/>
                  <a:pt x="1091084" y="3232479"/>
                </a:cubicBezTo>
                <a:cubicBezTo>
                  <a:pt x="1000434" y="3200857"/>
                  <a:pt x="922901" y="3143000"/>
                  <a:pt x="829673" y="3118405"/>
                </a:cubicBezTo>
                <a:cubicBezTo>
                  <a:pt x="780484" y="3105288"/>
                  <a:pt x="732933" y="3081631"/>
                  <a:pt x="740662" y="3013935"/>
                </a:cubicBezTo>
                <a:cubicBezTo>
                  <a:pt x="742771" y="2994727"/>
                  <a:pt x="729888" y="2979034"/>
                  <a:pt x="709509" y="2984656"/>
                </a:cubicBezTo>
                <a:cubicBezTo>
                  <a:pt x="670626" y="2995196"/>
                  <a:pt x="653058" y="2967321"/>
                  <a:pt x="631507" y="2946474"/>
                </a:cubicBezTo>
                <a:cubicBezTo>
                  <a:pt x="593093" y="2909465"/>
                  <a:pt x="556552" y="2870113"/>
                  <a:pt x="495415" y="2864022"/>
                </a:cubicBezTo>
                <a:cubicBezTo>
                  <a:pt x="507126" y="2834976"/>
                  <a:pt x="527037" y="2839193"/>
                  <a:pt x="545308" y="2845283"/>
                </a:cubicBezTo>
                <a:cubicBezTo>
                  <a:pt x="593327" y="2861212"/>
                  <a:pt x="640877" y="2879248"/>
                  <a:pt x="688896" y="2895176"/>
                </a:cubicBezTo>
                <a:cubicBezTo>
                  <a:pt x="720284" y="2905483"/>
                  <a:pt x="751438" y="2920006"/>
                  <a:pt x="793367" y="2908527"/>
                </a:cubicBezTo>
                <a:cubicBezTo>
                  <a:pt x="757294" y="2849968"/>
                  <a:pt x="695923" y="2839427"/>
                  <a:pt x="646265" y="2821391"/>
                </a:cubicBezTo>
                <a:cubicBezTo>
                  <a:pt x="584192" y="2798670"/>
                  <a:pt x="547651" y="2755803"/>
                  <a:pt x="503847" y="2708019"/>
                </a:cubicBezTo>
                <a:cubicBezTo>
                  <a:pt x="549524" y="2696541"/>
                  <a:pt x="577867" y="2731678"/>
                  <a:pt x="613705" y="2729803"/>
                </a:cubicBezTo>
                <a:cubicBezTo>
                  <a:pt x="615580" y="2723714"/>
                  <a:pt x="618859" y="2714813"/>
                  <a:pt x="618390" y="2714577"/>
                </a:cubicBezTo>
                <a:cubicBezTo>
                  <a:pt x="559831" y="2688343"/>
                  <a:pt x="532425" y="2639153"/>
                  <a:pt x="523289" y="2579656"/>
                </a:cubicBezTo>
                <a:cubicBezTo>
                  <a:pt x="518605" y="2548972"/>
                  <a:pt x="497289" y="2539368"/>
                  <a:pt x="476207" y="2525313"/>
                </a:cubicBezTo>
                <a:cubicBezTo>
                  <a:pt x="402656" y="2475421"/>
                  <a:pt x="324889" y="2430213"/>
                  <a:pt x="264455" y="2361581"/>
                </a:cubicBezTo>
                <a:cubicBezTo>
                  <a:pt x="334259" y="2370716"/>
                  <a:pt x="390242" y="2415455"/>
                  <a:pt x="465433" y="2434663"/>
                </a:cubicBezTo>
                <a:cubicBezTo>
                  <a:pt x="405702" y="2359238"/>
                  <a:pt x="328402" y="2321058"/>
                  <a:pt x="257897" y="2275380"/>
                </a:cubicBezTo>
                <a:cubicBezTo>
                  <a:pt x="225806" y="2254533"/>
                  <a:pt x="196059" y="2227830"/>
                  <a:pt x="157174" y="2216586"/>
                </a:cubicBezTo>
                <a:cubicBezTo>
                  <a:pt x="143354" y="2212604"/>
                  <a:pt x="120633" y="2204172"/>
                  <a:pt x="131643" y="2181919"/>
                </a:cubicBezTo>
                <a:cubicBezTo>
                  <a:pt x="141011" y="2163415"/>
                  <a:pt x="159516" y="2169035"/>
                  <a:pt x="176382" y="2174423"/>
                </a:cubicBezTo>
                <a:cubicBezTo>
                  <a:pt x="216905" y="2187776"/>
                  <a:pt x="258834" y="2188009"/>
                  <a:pt x="313646" y="2187776"/>
                </a:cubicBezTo>
                <a:cubicBezTo>
                  <a:pt x="267735" y="2126639"/>
                  <a:pt x="183643" y="2144910"/>
                  <a:pt x="144292" y="2080728"/>
                </a:cubicBezTo>
                <a:cubicBezTo>
                  <a:pt x="193481" y="2069484"/>
                  <a:pt x="231428" y="2092674"/>
                  <a:pt x="271249" y="2097124"/>
                </a:cubicBezTo>
                <a:cubicBezTo>
                  <a:pt x="307321" y="2101106"/>
                  <a:pt x="316222" y="2090332"/>
                  <a:pt x="307790" y="2054961"/>
                </a:cubicBezTo>
                <a:cubicBezTo>
                  <a:pt x="294673" y="1999915"/>
                  <a:pt x="314349" y="1971806"/>
                  <a:pt x="366818" y="1986798"/>
                </a:cubicBezTo>
                <a:cubicBezTo>
                  <a:pt x="415539" y="2000852"/>
                  <a:pt x="420692" y="1980240"/>
                  <a:pt x="407575" y="1948852"/>
                </a:cubicBezTo>
                <a:cubicBezTo>
                  <a:pt x="388836" y="1903176"/>
                  <a:pt x="410151" y="1867805"/>
                  <a:pt x="424674" y="1829390"/>
                </a:cubicBezTo>
                <a:cubicBezTo>
                  <a:pt x="446928" y="1770831"/>
                  <a:pt x="437558" y="1742253"/>
                  <a:pt x="389539" y="1698685"/>
                </a:cubicBezTo>
                <a:cubicBezTo>
                  <a:pt x="362602" y="1674323"/>
                  <a:pt x="333557" y="1653711"/>
                  <a:pt x="294438" y="1632630"/>
                </a:cubicBezTo>
                <a:cubicBezTo>
                  <a:pt x="384620" y="1621152"/>
                  <a:pt x="289988" y="1582503"/>
                  <a:pt x="321844" y="1558376"/>
                </a:cubicBezTo>
                <a:cubicBezTo>
                  <a:pt x="385557" y="1548538"/>
                  <a:pt x="437558" y="1625368"/>
                  <a:pt x="524227" y="1603350"/>
                </a:cubicBezTo>
                <a:cubicBezTo>
                  <a:pt x="417179" y="1536825"/>
                  <a:pt x="298889" y="1515041"/>
                  <a:pt x="221356" y="1426500"/>
                </a:cubicBezTo>
                <a:cubicBezTo>
                  <a:pt x="239158" y="1406355"/>
                  <a:pt x="256960" y="1425094"/>
                  <a:pt x="272186" y="1417599"/>
                </a:cubicBezTo>
                <a:cubicBezTo>
                  <a:pt x="271717" y="1412914"/>
                  <a:pt x="272889" y="1405886"/>
                  <a:pt x="270077" y="1403779"/>
                </a:cubicBezTo>
                <a:cubicBezTo>
                  <a:pt x="212221" y="1355525"/>
                  <a:pt x="211283" y="1354355"/>
                  <a:pt x="273356" y="1318749"/>
                </a:cubicBezTo>
                <a:cubicBezTo>
                  <a:pt x="295141" y="1306335"/>
                  <a:pt x="293267" y="1295325"/>
                  <a:pt x="281790" y="1279632"/>
                </a:cubicBezTo>
                <a:cubicBezTo>
                  <a:pt x="273590" y="1268622"/>
                  <a:pt x="263753" y="1258784"/>
                  <a:pt x="268438" y="1234657"/>
                </a:cubicBezTo>
                <a:cubicBezTo>
                  <a:pt x="302402" y="1265578"/>
                  <a:pt x="466603" y="1255505"/>
                  <a:pt x="495649" y="1252226"/>
                </a:cubicBezTo>
                <a:cubicBezTo>
                  <a:pt x="528208" y="1248713"/>
                  <a:pt x="560299" y="1233721"/>
                  <a:pt x="594497" y="1241919"/>
                </a:cubicBezTo>
                <a:cubicBezTo>
                  <a:pt x="621903" y="1248479"/>
                  <a:pt x="748860" y="1311957"/>
                  <a:pt x="766898" y="1239109"/>
                </a:cubicBezTo>
                <a:cubicBezTo>
                  <a:pt x="767835" y="1235595"/>
                  <a:pt x="819132" y="1243794"/>
                  <a:pt x="846773" y="1247776"/>
                </a:cubicBezTo>
                <a:cubicBezTo>
                  <a:pt x="871134" y="1251055"/>
                  <a:pt x="898540" y="1265578"/>
                  <a:pt x="914936" y="1236532"/>
                </a:cubicBezTo>
                <a:cubicBezTo>
                  <a:pt x="924540" y="1219433"/>
                  <a:pt x="884954" y="1186405"/>
                  <a:pt x="849584" y="1183594"/>
                </a:cubicBezTo>
                <a:cubicBezTo>
                  <a:pt x="818898" y="1181017"/>
                  <a:pt x="786807" y="1177269"/>
                  <a:pt x="757528" y="1184296"/>
                </a:cubicBezTo>
                <a:cubicBezTo>
                  <a:pt x="721456" y="1192730"/>
                  <a:pt x="702014" y="1179144"/>
                  <a:pt x="691941" y="1149864"/>
                </a:cubicBezTo>
                <a:cubicBezTo>
                  <a:pt x="680698" y="1117539"/>
                  <a:pt x="659147" y="1102547"/>
                  <a:pt x="629400" y="1087555"/>
                </a:cubicBezTo>
                <a:cubicBezTo>
                  <a:pt x="557253" y="1051250"/>
                  <a:pt x="487920" y="1009321"/>
                  <a:pt x="408747" y="988239"/>
                </a:cubicBezTo>
                <a:cubicBezTo>
                  <a:pt x="393052" y="984022"/>
                  <a:pt x="375719" y="978400"/>
                  <a:pt x="368458" y="950527"/>
                </a:cubicBezTo>
                <a:cubicBezTo>
                  <a:pt x="582786" y="992220"/>
                  <a:pt x="778141" y="1100908"/>
                  <a:pt x="999262" y="1094583"/>
                </a:cubicBezTo>
                <a:cubicBezTo>
                  <a:pt x="938829" y="1060149"/>
                  <a:pt x="868792" y="1058276"/>
                  <a:pt x="804376" y="1034149"/>
                </a:cubicBezTo>
                <a:cubicBezTo>
                  <a:pt x="850053" y="1016113"/>
                  <a:pt x="892918" y="1034852"/>
                  <a:pt x="936252" y="1045159"/>
                </a:cubicBezTo>
                <a:cubicBezTo>
                  <a:pt x="972559" y="1053591"/>
                  <a:pt x="1005353" y="1054997"/>
                  <a:pt x="1009335" y="1004636"/>
                </a:cubicBezTo>
                <a:cubicBezTo>
                  <a:pt x="1007929" y="1001356"/>
                  <a:pt x="1008163" y="997141"/>
                  <a:pt x="1008398" y="993158"/>
                </a:cubicBezTo>
                <a:cubicBezTo>
                  <a:pt x="996216" y="972311"/>
                  <a:pt x="977244" y="961536"/>
                  <a:pt x="954757" y="955445"/>
                </a:cubicBezTo>
                <a:cubicBezTo>
                  <a:pt x="941171" y="951697"/>
                  <a:pt x="923135" y="946075"/>
                  <a:pt x="923368" y="931085"/>
                </a:cubicBezTo>
                <a:cubicBezTo>
                  <a:pt x="924071" y="875570"/>
                  <a:pt x="880738" y="859407"/>
                  <a:pt x="837403" y="843245"/>
                </a:cubicBezTo>
                <a:cubicBezTo>
                  <a:pt x="861530" y="815605"/>
                  <a:pt x="880503" y="835983"/>
                  <a:pt x="898774" y="833876"/>
                </a:cubicBezTo>
                <a:cubicBezTo>
                  <a:pt x="910720" y="832470"/>
                  <a:pt x="921495" y="829894"/>
                  <a:pt x="921495" y="815605"/>
                </a:cubicBezTo>
                <a:cubicBezTo>
                  <a:pt x="921729" y="803658"/>
                  <a:pt x="916107" y="790072"/>
                  <a:pt x="904396" y="789839"/>
                </a:cubicBezTo>
                <a:cubicBezTo>
                  <a:pt x="831079" y="787730"/>
                  <a:pt x="790556" y="710900"/>
                  <a:pt x="714428" y="710666"/>
                </a:cubicBezTo>
                <a:cubicBezTo>
                  <a:pt x="668986" y="710666"/>
                  <a:pt x="738086" y="667332"/>
                  <a:pt x="699672" y="649295"/>
                </a:cubicBezTo>
                <a:cubicBezTo>
                  <a:pt x="691238" y="645313"/>
                  <a:pt x="721690" y="639224"/>
                  <a:pt x="735276" y="640160"/>
                </a:cubicBezTo>
                <a:cubicBezTo>
                  <a:pt x="748627" y="641097"/>
                  <a:pt x="760573" y="652574"/>
                  <a:pt x="776736" y="644376"/>
                </a:cubicBezTo>
                <a:cubicBezTo>
                  <a:pt x="785637" y="615097"/>
                  <a:pt x="762682" y="604322"/>
                  <a:pt x="743708" y="596123"/>
                </a:cubicBezTo>
                <a:cubicBezTo>
                  <a:pt x="699905" y="577150"/>
                  <a:pt x="657274" y="554195"/>
                  <a:pt x="609255" y="547401"/>
                </a:cubicBezTo>
                <a:cubicBezTo>
                  <a:pt x="592156" y="545059"/>
                  <a:pt x="633850" y="513671"/>
                  <a:pt x="642048" y="502662"/>
                </a:cubicBezTo>
                <a:cubicBezTo>
                  <a:pt x="448801" y="386949"/>
                  <a:pt x="216437" y="392804"/>
                  <a:pt x="0" y="299342"/>
                </a:cubicBezTo>
                <a:cubicBezTo>
                  <a:pt x="47785" y="281073"/>
                  <a:pt x="82921" y="294424"/>
                  <a:pt x="115480" y="297235"/>
                </a:cubicBezTo>
                <a:cubicBezTo>
                  <a:pt x="196760" y="304261"/>
                  <a:pt x="277105" y="318784"/>
                  <a:pt x="358151" y="327451"/>
                </a:cubicBezTo>
                <a:cubicBezTo>
                  <a:pt x="397971" y="331667"/>
                  <a:pt x="434981" y="347596"/>
                  <a:pt x="479486" y="322299"/>
                </a:cubicBezTo>
                <a:cubicBezTo>
                  <a:pt x="509235" y="305433"/>
                  <a:pt x="556786" y="323703"/>
                  <a:pt x="593327" y="338695"/>
                </a:cubicBezTo>
                <a:cubicBezTo>
                  <a:pt x="623543" y="351109"/>
                  <a:pt x="652355" y="354388"/>
                  <a:pt x="692410" y="338695"/>
                </a:cubicBezTo>
                <a:cubicBezTo>
                  <a:pt x="656103" y="329091"/>
                  <a:pt x="628228" y="320659"/>
                  <a:pt x="599651" y="314802"/>
                </a:cubicBezTo>
                <a:cubicBezTo>
                  <a:pt x="576930" y="310118"/>
                  <a:pt x="631040" y="291144"/>
                  <a:pt x="658679" y="293487"/>
                </a:cubicBezTo>
                <a:cubicBezTo>
                  <a:pt x="697329" y="296766"/>
                  <a:pt x="675545" y="284586"/>
                  <a:pt x="668986" y="267720"/>
                </a:cubicBezTo>
                <a:cubicBezTo>
                  <a:pt x="661959" y="249684"/>
                  <a:pt x="682806" y="244063"/>
                  <a:pt x="695923" y="247810"/>
                </a:cubicBezTo>
                <a:cubicBezTo>
                  <a:pt x="746284" y="262568"/>
                  <a:pt x="796411" y="236567"/>
                  <a:pt x="848413" y="257649"/>
                </a:cubicBezTo>
                <a:cubicBezTo>
                  <a:pt x="835295" y="205647"/>
                  <a:pt x="806952" y="182926"/>
                  <a:pt x="747690" y="175664"/>
                </a:cubicBezTo>
                <a:cubicBezTo>
                  <a:pt x="725437" y="172854"/>
                  <a:pt x="702248" y="177070"/>
                  <a:pt x="683040" y="162078"/>
                </a:cubicBezTo>
                <a:cubicBezTo>
                  <a:pt x="672030" y="153413"/>
                  <a:pt x="659616" y="143106"/>
                  <a:pt x="668283" y="127177"/>
                </a:cubicBezTo>
                <a:cubicBezTo>
                  <a:pt x="674373" y="115933"/>
                  <a:pt x="687491" y="115933"/>
                  <a:pt x="698266" y="119682"/>
                </a:cubicBezTo>
                <a:cubicBezTo>
                  <a:pt x="746519" y="136313"/>
                  <a:pt x="796880" y="142403"/>
                  <a:pt x="847241" y="148494"/>
                </a:cubicBezTo>
                <a:cubicBezTo>
                  <a:pt x="854972" y="149430"/>
                  <a:pt x="863637" y="152476"/>
                  <a:pt x="872305" y="137015"/>
                </a:cubicBezTo>
                <a:cubicBezTo>
                  <a:pt x="778141" y="111951"/>
                  <a:pt x="688662" y="76347"/>
                  <a:pt x="591921" y="62527"/>
                </a:cubicBezTo>
                <a:cubicBezTo>
                  <a:pt x="593327" y="55969"/>
                  <a:pt x="594732" y="49410"/>
                  <a:pt x="596138" y="42852"/>
                </a:cubicBezTo>
                <a:cubicBezTo>
                  <a:pt x="671796" y="52220"/>
                  <a:pt x="747456" y="61590"/>
                  <a:pt x="843025" y="73303"/>
                </a:cubicBezTo>
                <a:cubicBezTo>
                  <a:pt x="784231" y="36058"/>
                  <a:pt x="728717" y="48473"/>
                  <a:pt x="685149" y="15446"/>
                </a:cubicBezTo>
                <a:cubicBezTo>
                  <a:pt x="693347" y="2914"/>
                  <a:pt x="703244" y="-249"/>
                  <a:pt x="713492" y="1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096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5013AB1-DCC6-DFA3-7E13-8EB6C290623B}"/>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54908C-D9B5-2671-D4D9-C7AF904F668C}"/>
              </a:ext>
            </a:extLst>
          </p:cNvPr>
          <p:cNvSpPr>
            <a:spLocks noGrp="1"/>
          </p:cNvSpPr>
          <p:nvPr>
            <p:ph type="title"/>
          </p:nvPr>
        </p:nvSpPr>
        <p:spPr>
          <a:xfrm>
            <a:off x="429369" y="238539"/>
            <a:ext cx="8263890" cy="1434415"/>
          </a:xfrm>
        </p:spPr>
        <p:txBody>
          <a:bodyPr anchor="b">
            <a:normAutofit/>
          </a:bodyPr>
          <a:lstStyle/>
          <a:p>
            <a:pPr>
              <a:lnSpc>
                <a:spcPct val="90000"/>
              </a:lnSpc>
            </a:pPr>
            <a:r>
              <a:rPr lang="en-GB" sz="2900" b="1"/>
              <a:t>Support for Social &amp; Emotional Mental Health (SEMH) </a:t>
            </a:r>
            <a:br>
              <a:rPr lang="en-GB" sz="2900"/>
            </a:br>
            <a:endParaRPr lang="en-GB" sz="2900"/>
          </a:p>
        </p:txBody>
      </p:sp>
      <p:sp>
        <p:nvSpPr>
          <p:cNvPr id="1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sX0" fmla="*/ 0 w 8229600"/>
              <a:gd name="csY0" fmla="*/ 0 h 18288"/>
              <a:gd name="csX1" fmla="*/ 521208 w 8229600"/>
              <a:gd name="csY1" fmla="*/ 0 h 18288"/>
              <a:gd name="csX2" fmla="*/ 1371600 w 8229600"/>
              <a:gd name="csY2" fmla="*/ 0 h 18288"/>
              <a:gd name="csX3" fmla="*/ 2221992 w 8229600"/>
              <a:gd name="csY3" fmla="*/ 0 h 18288"/>
              <a:gd name="csX4" fmla="*/ 3072384 w 8229600"/>
              <a:gd name="csY4" fmla="*/ 0 h 18288"/>
              <a:gd name="csX5" fmla="*/ 3511296 w 8229600"/>
              <a:gd name="csY5" fmla="*/ 0 h 18288"/>
              <a:gd name="csX6" fmla="*/ 4114800 w 8229600"/>
              <a:gd name="csY6" fmla="*/ 0 h 18288"/>
              <a:gd name="csX7" fmla="*/ 4553712 w 8229600"/>
              <a:gd name="csY7" fmla="*/ 0 h 18288"/>
              <a:gd name="csX8" fmla="*/ 5239512 w 8229600"/>
              <a:gd name="csY8" fmla="*/ 0 h 18288"/>
              <a:gd name="csX9" fmla="*/ 5843016 w 8229600"/>
              <a:gd name="csY9" fmla="*/ 0 h 18288"/>
              <a:gd name="csX10" fmla="*/ 6611112 w 8229600"/>
              <a:gd name="csY10" fmla="*/ 0 h 18288"/>
              <a:gd name="csX11" fmla="*/ 7461504 w 8229600"/>
              <a:gd name="csY11" fmla="*/ 0 h 18288"/>
              <a:gd name="csX12" fmla="*/ 8229600 w 8229600"/>
              <a:gd name="csY12" fmla="*/ 0 h 18288"/>
              <a:gd name="csX13" fmla="*/ 8229600 w 8229600"/>
              <a:gd name="csY13" fmla="*/ 18288 h 18288"/>
              <a:gd name="csX14" fmla="*/ 7461504 w 8229600"/>
              <a:gd name="csY14" fmla="*/ 18288 h 18288"/>
              <a:gd name="csX15" fmla="*/ 6940296 w 8229600"/>
              <a:gd name="csY15" fmla="*/ 18288 h 18288"/>
              <a:gd name="csX16" fmla="*/ 6419088 w 8229600"/>
              <a:gd name="csY16" fmla="*/ 18288 h 18288"/>
              <a:gd name="csX17" fmla="*/ 5650992 w 8229600"/>
              <a:gd name="csY17" fmla="*/ 18288 h 18288"/>
              <a:gd name="csX18" fmla="*/ 5129784 w 8229600"/>
              <a:gd name="csY18" fmla="*/ 18288 h 18288"/>
              <a:gd name="csX19" fmla="*/ 4690872 w 8229600"/>
              <a:gd name="csY19" fmla="*/ 18288 h 18288"/>
              <a:gd name="csX20" fmla="*/ 4087368 w 8229600"/>
              <a:gd name="csY20" fmla="*/ 18288 h 18288"/>
              <a:gd name="csX21" fmla="*/ 3401568 w 8229600"/>
              <a:gd name="csY21" fmla="*/ 18288 h 18288"/>
              <a:gd name="csX22" fmla="*/ 2798064 w 8229600"/>
              <a:gd name="csY22" fmla="*/ 18288 h 18288"/>
              <a:gd name="csX23" fmla="*/ 2276856 w 8229600"/>
              <a:gd name="csY23" fmla="*/ 18288 h 18288"/>
              <a:gd name="csX24" fmla="*/ 1426464 w 8229600"/>
              <a:gd name="csY24" fmla="*/ 18288 h 18288"/>
              <a:gd name="csX25" fmla="*/ 740664 w 8229600"/>
              <a:gd name="csY25" fmla="*/ 18288 h 18288"/>
              <a:gd name="csX26" fmla="*/ 0 w 8229600"/>
              <a:gd name="csY26" fmla="*/ 18288 h 18288"/>
              <a:gd name="csX27" fmla="*/ 0 w 8229600"/>
              <a:gd name="csY2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20741C-ECA7-E90B-90C0-3135289FD138}"/>
              </a:ext>
            </a:extLst>
          </p:cNvPr>
          <p:cNvSpPr>
            <a:spLocks noGrp="1"/>
          </p:cNvSpPr>
          <p:nvPr>
            <p:ph idx="1"/>
          </p:nvPr>
        </p:nvSpPr>
        <p:spPr>
          <a:xfrm>
            <a:off x="429369" y="2071316"/>
            <a:ext cx="5035164" cy="4119172"/>
          </a:xfrm>
        </p:spPr>
        <p:txBody>
          <a:bodyPr anchor="t">
            <a:normAutofit/>
          </a:bodyPr>
          <a:lstStyle/>
          <a:p>
            <a:pPr marL="0" indent="0">
              <a:lnSpc>
                <a:spcPct val="90000"/>
              </a:lnSpc>
              <a:buNone/>
            </a:pPr>
            <a:r>
              <a:rPr lang="en-GB" sz="1600"/>
              <a:t>Children with SEMH needs may experience difficulties with relationships, emotions, behaviour, confidence, resilience or coping with school expectations. We  have well‑established systems to identify needs early and provide appropriate support.</a:t>
            </a:r>
          </a:p>
          <a:p>
            <a:pPr>
              <a:lnSpc>
                <a:spcPct val="90000"/>
              </a:lnSpc>
            </a:pPr>
            <a:r>
              <a:rPr lang="en-GB" sz="1600"/>
              <a:t>We recognise that SEMH needs can appear in many forms, including:</a:t>
            </a:r>
          </a:p>
          <a:p>
            <a:pPr lvl="0">
              <a:lnSpc>
                <a:spcPct val="90000"/>
              </a:lnSpc>
            </a:pPr>
            <a:r>
              <a:rPr lang="en-GB" sz="1600"/>
              <a:t>Becoming withdrawn, isolated or anxious </a:t>
            </a:r>
          </a:p>
          <a:p>
            <a:pPr lvl="0">
              <a:lnSpc>
                <a:spcPct val="90000"/>
              </a:lnSpc>
            </a:pPr>
            <a:r>
              <a:rPr lang="en-GB" sz="1600"/>
              <a:t>Struggling with friendships or social understanding </a:t>
            </a:r>
          </a:p>
          <a:p>
            <a:pPr lvl="0">
              <a:lnSpc>
                <a:spcPct val="90000"/>
              </a:lnSpc>
            </a:pPr>
            <a:r>
              <a:rPr lang="en-GB" sz="1600"/>
              <a:t>Challenging or distressed behaviour, mood changes or difficulty regulating emotions </a:t>
            </a:r>
          </a:p>
          <a:p>
            <a:pPr lvl="0">
              <a:lnSpc>
                <a:spcPct val="90000"/>
              </a:lnSpc>
            </a:pPr>
            <a:r>
              <a:rPr lang="en-GB" sz="1600"/>
              <a:t>Low self‑esteem, difficulty coping with change, or avoiding tasks or school situations </a:t>
            </a:r>
          </a:p>
          <a:p>
            <a:pPr>
              <a:lnSpc>
                <a:spcPct val="90000"/>
              </a:lnSpc>
            </a:pPr>
            <a:r>
              <a:rPr lang="en-GB" sz="1600"/>
              <a:t>These behaviours often reflect underlying emotional or mental health needs.</a:t>
            </a:r>
          </a:p>
          <a:p>
            <a:pPr>
              <a:lnSpc>
                <a:spcPct val="90000"/>
              </a:lnSpc>
            </a:pPr>
            <a:endParaRPr lang="en-GB" sz="1600"/>
          </a:p>
          <a:p>
            <a:pPr>
              <a:lnSpc>
                <a:spcPct val="90000"/>
              </a:lnSpc>
            </a:pPr>
            <a:endParaRPr lang="en-GB" sz="1600"/>
          </a:p>
        </p:txBody>
      </p:sp>
      <p:pic>
        <p:nvPicPr>
          <p:cNvPr id="6" name="Picture 5" descr="A person and a child talking to each other">
            <a:extLst>
              <a:ext uri="{FF2B5EF4-FFF2-40B4-BE49-F238E27FC236}">
                <a16:creationId xmlns:a16="http://schemas.microsoft.com/office/drawing/2014/main" id="{5DB1D97B-775D-DD09-2D3D-671B8D52486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4034" r="30869"/>
          <a:stretch>
            <a:fillRect/>
          </a:stretch>
        </p:blipFill>
        <p:spPr>
          <a:xfrm>
            <a:off x="5756743" y="2093976"/>
            <a:ext cx="2955798" cy="4096512"/>
          </a:xfrm>
          <a:prstGeom prst="rect">
            <a:avLst/>
          </a:prstGeom>
        </p:spPr>
      </p:pic>
    </p:spTree>
    <p:extLst>
      <p:ext uri="{BB962C8B-B14F-4D97-AF65-F5344CB8AC3E}">
        <p14:creationId xmlns:p14="http://schemas.microsoft.com/office/powerpoint/2010/main" val="12029780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404DAD4-0700-57CF-7C59-C0977324CF76}"/>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735638-CF91-EECF-C1AD-EE0A7C75436E}"/>
              </a:ext>
            </a:extLst>
          </p:cNvPr>
          <p:cNvSpPr>
            <a:spLocks noGrp="1"/>
          </p:cNvSpPr>
          <p:nvPr>
            <p:ph type="title"/>
          </p:nvPr>
        </p:nvSpPr>
        <p:spPr>
          <a:xfrm>
            <a:off x="630936" y="548640"/>
            <a:ext cx="2700645" cy="5431536"/>
          </a:xfrm>
        </p:spPr>
        <p:txBody>
          <a:bodyPr>
            <a:normAutofit/>
          </a:bodyPr>
          <a:lstStyle/>
          <a:p>
            <a:r>
              <a:rPr lang="en-GB" sz="4700"/>
              <a:t> </a:t>
            </a:r>
            <a:r>
              <a:rPr lang="en-GB" sz="4700" b="1"/>
              <a:t>Support Available to All Pupils</a:t>
            </a:r>
            <a:br>
              <a:rPr lang="en-GB" sz="4700"/>
            </a:br>
            <a:br>
              <a:rPr lang="en-GB" sz="4700"/>
            </a:br>
            <a:endParaRPr lang="en-GB" sz="4700"/>
          </a:p>
        </p:txBody>
      </p:sp>
      <p:sp>
        <p:nvSpPr>
          <p:cNvPr id="17"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sX0" fmla="*/ 0 w 4480560"/>
              <a:gd name="csY0" fmla="*/ 0 h 13716"/>
              <a:gd name="csX1" fmla="*/ 595274 w 4480560"/>
              <a:gd name="csY1" fmla="*/ 0 h 13716"/>
              <a:gd name="csX2" fmla="*/ 1100938 w 4480560"/>
              <a:gd name="csY2" fmla="*/ 0 h 13716"/>
              <a:gd name="csX3" fmla="*/ 1651406 w 4480560"/>
              <a:gd name="csY3" fmla="*/ 0 h 13716"/>
              <a:gd name="csX4" fmla="*/ 2336292 w 4480560"/>
              <a:gd name="csY4" fmla="*/ 0 h 13716"/>
              <a:gd name="csX5" fmla="*/ 2931566 w 4480560"/>
              <a:gd name="csY5" fmla="*/ 0 h 13716"/>
              <a:gd name="csX6" fmla="*/ 3482035 w 4480560"/>
              <a:gd name="csY6" fmla="*/ 0 h 13716"/>
              <a:gd name="csX7" fmla="*/ 4480560 w 4480560"/>
              <a:gd name="csY7" fmla="*/ 0 h 13716"/>
              <a:gd name="csX8" fmla="*/ 4480560 w 4480560"/>
              <a:gd name="csY8" fmla="*/ 13716 h 13716"/>
              <a:gd name="csX9" fmla="*/ 3840480 w 4480560"/>
              <a:gd name="csY9" fmla="*/ 13716 h 13716"/>
              <a:gd name="csX10" fmla="*/ 3290011 w 4480560"/>
              <a:gd name="csY10" fmla="*/ 13716 h 13716"/>
              <a:gd name="csX11" fmla="*/ 2560320 w 4480560"/>
              <a:gd name="csY11" fmla="*/ 13716 h 13716"/>
              <a:gd name="csX12" fmla="*/ 1965046 w 4480560"/>
              <a:gd name="csY12" fmla="*/ 13716 h 13716"/>
              <a:gd name="csX13" fmla="*/ 1459382 w 4480560"/>
              <a:gd name="csY13" fmla="*/ 13716 h 13716"/>
              <a:gd name="csX14" fmla="*/ 774497 w 4480560"/>
              <a:gd name="csY14" fmla="*/ 13716 h 13716"/>
              <a:gd name="csX15" fmla="*/ 0 w 4480560"/>
              <a:gd name="csY15" fmla="*/ 13716 h 13716"/>
              <a:gd name="csX16" fmla="*/ 0 w 4480560"/>
              <a:gd name="csY16"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CCA83D-EB9D-88F2-C448-8A48F64D5957}"/>
              </a:ext>
            </a:extLst>
          </p:cNvPr>
          <p:cNvSpPr>
            <a:spLocks noGrp="1"/>
          </p:cNvSpPr>
          <p:nvPr>
            <p:ph idx="1"/>
          </p:nvPr>
        </p:nvSpPr>
        <p:spPr>
          <a:xfrm>
            <a:off x="3844813" y="552091"/>
            <a:ext cx="4668251" cy="5431536"/>
          </a:xfrm>
        </p:spPr>
        <p:txBody>
          <a:bodyPr anchor="ctr">
            <a:normAutofit/>
          </a:bodyPr>
          <a:lstStyle/>
          <a:p>
            <a:pPr marL="0" indent="0">
              <a:lnSpc>
                <a:spcPct val="90000"/>
              </a:lnSpc>
              <a:buNone/>
            </a:pPr>
            <a:r>
              <a:rPr lang="en-GB" sz="1800"/>
              <a:t>Identification involves direct observation, screening tools and progress monitoring where necessary.</a:t>
            </a:r>
          </a:p>
          <a:p>
            <a:pPr>
              <a:lnSpc>
                <a:spcPct val="90000"/>
              </a:lnSpc>
            </a:pPr>
            <a:r>
              <a:rPr lang="en-GB" sz="1800"/>
              <a:t>We provide a supportive environment that benefits all children, especially those with SEMH needs. This includes:</a:t>
            </a:r>
          </a:p>
          <a:p>
            <a:pPr lvl="0">
              <a:lnSpc>
                <a:spcPct val="90000"/>
              </a:lnSpc>
            </a:pPr>
            <a:r>
              <a:rPr lang="en-GB" sz="1800"/>
              <a:t>A positive whole‑school ethos and inclusive environment supporting wellbeing and respect </a:t>
            </a:r>
          </a:p>
          <a:p>
            <a:pPr lvl="0">
              <a:lnSpc>
                <a:spcPct val="90000"/>
              </a:lnSpc>
            </a:pPr>
            <a:r>
              <a:rPr lang="en-GB" sz="1800"/>
              <a:t>Predictable routines and clear expectations</a:t>
            </a:r>
          </a:p>
          <a:p>
            <a:pPr lvl="0">
              <a:lnSpc>
                <a:spcPct val="90000"/>
              </a:lnSpc>
            </a:pPr>
            <a:r>
              <a:rPr lang="en-GB" sz="1800"/>
              <a:t>Staff training to confidently support children’s emotional wellbeing </a:t>
            </a:r>
          </a:p>
          <a:p>
            <a:pPr lvl="0">
              <a:lnSpc>
                <a:spcPct val="90000"/>
              </a:lnSpc>
            </a:pPr>
            <a:r>
              <a:rPr lang="en-GB" sz="1800"/>
              <a:t>Opportunities to develop social and emotional skills across the curriculum</a:t>
            </a:r>
          </a:p>
          <a:p>
            <a:pPr lvl="0">
              <a:lnSpc>
                <a:spcPct val="90000"/>
              </a:lnSpc>
            </a:pPr>
            <a:r>
              <a:rPr lang="en-GB" sz="1800"/>
              <a:t>The SENDCo, Laura Sykes, holds the DfE Mental Health Lead Teacher certificate. </a:t>
            </a:r>
          </a:p>
          <a:p>
            <a:pPr lvl="0">
              <a:lnSpc>
                <a:spcPct val="90000"/>
              </a:lnSpc>
            </a:pPr>
            <a:r>
              <a:rPr lang="en-GB" sz="1800"/>
              <a:t>We have a Home School Link Worker &amp; Pastoral Lead TA who work with individual children, groups &amp; families to support and signpost for further services. </a:t>
            </a:r>
          </a:p>
          <a:p>
            <a:pPr marL="0" indent="0">
              <a:lnSpc>
                <a:spcPct val="90000"/>
              </a:lnSpc>
              <a:buNone/>
            </a:pPr>
            <a:endParaRPr lang="en-GB" sz="1800"/>
          </a:p>
        </p:txBody>
      </p:sp>
    </p:spTree>
    <p:extLst>
      <p:ext uri="{BB962C8B-B14F-4D97-AF65-F5344CB8AC3E}">
        <p14:creationId xmlns:p14="http://schemas.microsoft.com/office/powerpoint/2010/main" val="140141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F64102-A9CE-0126-2BEE-1C264B89FE53}"/>
              </a:ext>
            </a:extLst>
          </p:cNvPr>
          <p:cNvSpPr>
            <a:spLocks noGrp="1"/>
          </p:cNvSpPr>
          <p:nvPr>
            <p:ph type="title"/>
          </p:nvPr>
        </p:nvSpPr>
        <p:spPr>
          <a:xfrm>
            <a:off x="473202" y="640080"/>
            <a:ext cx="3614166" cy="1481328"/>
          </a:xfrm>
        </p:spPr>
        <p:txBody>
          <a:bodyPr anchor="b">
            <a:normAutofit/>
          </a:bodyPr>
          <a:lstStyle/>
          <a:p>
            <a:pPr>
              <a:lnSpc>
                <a:spcPct val="90000"/>
              </a:lnSpc>
            </a:pPr>
            <a:r>
              <a:rPr lang="en-GB" sz="2900" b="1"/>
              <a:t>Emotional &amp; Behavioural Support</a:t>
            </a:r>
            <a:br>
              <a:rPr lang="en-GB" sz="2900"/>
            </a:br>
            <a:endParaRPr lang="en-GB" sz="2900"/>
          </a:p>
        </p:txBody>
      </p:sp>
      <p:sp>
        <p:nvSpPr>
          <p:cNvPr id="19"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D69F97-3D3B-13BC-BAE6-9B648411AA4B}"/>
              </a:ext>
            </a:extLst>
          </p:cNvPr>
          <p:cNvSpPr>
            <a:spLocks noGrp="1"/>
          </p:cNvSpPr>
          <p:nvPr>
            <p:ph idx="1"/>
          </p:nvPr>
        </p:nvSpPr>
        <p:spPr>
          <a:xfrm>
            <a:off x="473202" y="2660904"/>
            <a:ext cx="3614166" cy="3547872"/>
          </a:xfrm>
        </p:spPr>
        <p:txBody>
          <a:bodyPr anchor="t">
            <a:normAutofit/>
          </a:bodyPr>
          <a:lstStyle/>
          <a:p>
            <a:pPr lvl="0">
              <a:lnSpc>
                <a:spcPct val="90000"/>
              </a:lnSpc>
            </a:pPr>
            <a:r>
              <a:rPr lang="en-GB" sz="1200"/>
              <a:t>Nurture groups or small‑group sessions focused on emotional literacy (Beehive Buddies)</a:t>
            </a:r>
          </a:p>
          <a:p>
            <a:pPr lvl="0">
              <a:lnSpc>
                <a:spcPct val="90000"/>
              </a:lnSpc>
            </a:pPr>
            <a:r>
              <a:rPr lang="en-GB" sz="1200"/>
              <a:t>Check‑ins with a trusted adult</a:t>
            </a:r>
          </a:p>
          <a:p>
            <a:pPr lvl="0">
              <a:lnSpc>
                <a:spcPct val="90000"/>
              </a:lnSpc>
            </a:pPr>
            <a:r>
              <a:rPr lang="en-GB" sz="1200"/>
              <a:t>Teaching self‑regulation (Zones of Regulation) strategies or using calm spaces</a:t>
            </a:r>
          </a:p>
          <a:p>
            <a:pPr lvl="0">
              <a:lnSpc>
                <a:spcPct val="90000"/>
              </a:lnSpc>
            </a:pPr>
            <a:r>
              <a:rPr lang="en-GB" sz="1200"/>
              <a:t>Structured behaviour or anxiety‑management plans</a:t>
            </a:r>
          </a:p>
          <a:p>
            <a:pPr lvl="0">
              <a:lnSpc>
                <a:spcPct val="90000"/>
              </a:lnSpc>
            </a:pPr>
            <a:r>
              <a:rPr lang="en-GB" sz="1200"/>
              <a:t>Social skills groups to support relationships and peer interaction.</a:t>
            </a:r>
          </a:p>
          <a:p>
            <a:pPr lvl="0">
              <a:lnSpc>
                <a:spcPct val="90000"/>
              </a:lnSpc>
            </a:pPr>
            <a:r>
              <a:rPr lang="en-GB" sz="1200"/>
              <a:t>Clear, simplified instructions</a:t>
            </a:r>
          </a:p>
          <a:p>
            <a:pPr lvl="0">
              <a:lnSpc>
                <a:spcPct val="90000"/>
              </a:lnSpc>
            </a:pPr>
            <a:r>
              <a:rPr lang="en-GB" sz="1200"/>
              <a:t>Reduced sensory overwhelm / safe space to decompress</a:t>
            </a:r>
          </a:p>
          <a:p>
            <a:pPr lvl="0">
              <a:lnSpc>
                <a:spcPct val="90000"/>
              </a:lnSpc>
            </a:pPr>
            <a:r>
              <a:rPr lang="en-GB" sz="1200"/>
              <a:t>Support with transitions between activities</a:t>
            </a:r>
          </a:p>
          <a:p>
            <a:pPr lvl="0">
              <a:lnSpc>
                <a:spcPct val="90000"/>
              </a:lnSpc>
            </a:pPr>
            <a:r>
              <a:rPr lang="en-GB" sz="1200"/>
              <a:t>Visual timetables and emotional regulation tools</a:t>
            </a:r>
          </a:p>
          <a:p>
            <a:pPr>
              <a:lnSpc>
                <a:spcPct val="90000"/>
              </a:lnSpc>
            </a:pPr>
            <a:r>
              <a:rPr lang="en-GB" sz="1200"/>
              <a:t>Evidence‑based interventions at classroom level can support behaviour, self‑regulation and learning outcomes. </a:t>
            </a:r>
          </a:p>
          <a:p>
            <a:pPr>
              <a:lnSpc>
                <a:spcPct val="90000"/>
              </a:lnSpc>
            </a:pPr>
            <a:endParaRPr lang="en-GB" sz="1200"/>
          </a:p>
          <a:p>
            <a:pPr>
              <a:lnSpc>
                <a:spcPct val="90000"/>
              </a:lnSpc>
            </a:pPr>
            <a:endParaRPr lang="en-GB" sz="1200"/>
          </a:p>
          <a:p>
            <a:pPr marL="0" indent="0">
              <a:lnSpc>
                <a:spcPct val="90000"/>
              </a:lnSpc>
              <a:buNone/>
            </a:pPr>
            <a:endParaRPr lang="en-GB" sz="1200"/>
          </a:p>
          <a:p>
            <a:pPr>
              <a:lnSpc>
                <a:spcPct val="90000"/>
              </a:lnSpc>
            </a:pPr>
            <a:endParaRPr lang="en-GB" sz="1200"/>
          </a:p>
          <a:p>
            <a:pPr>
              <a:lnSpc>
                <a:spcPct val="90000"/>
              </a:lnSpc>
            </a:pPr>
            <a:endParaRPr lang="en-GB" sz="1200"/>
          </a:p>
        </p:txBody>
      </p:sp>
      <p:pic>
        <p:nvPicPr>
          <p:cNvPr id="5" name="Picture 4" descr="A box of crayons in front of a person">
            <a:extLst>
              <a:ext uri="{FF2B5EF4-FFF2-40B4-BE49-F238E27FC236}">
                <a16:creationId xmlns:a16="http://schemas.microsoft.com/office/drawing/2014/main" id="{2559E64E-E934-E2EE-6508-DA45E7BCAA2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8931" b="-1"/>
          <a:stretch>
            <a:fillRect/>
          </a:stretch>
        </p:blipFill>
        <p:spPr>
          <a:xfrm>
            <a:off x="4574286" y="1840489"/>
            <a:ext cx="4094226" cy="3177021"/>
          </a:xfrm>
          <a:prstGeom prst="rect">
            <a:avLst/>
          </a:prstGeom>
        </p:spPr>
      </p:pic>
    </p:spTree>
    <p:extLst>
      <p:ext uri="{BB962C8B-B14F-4D97-AF65-F5344CB8AC3E}">
        <p14:creationId xmlns:p14="http://schemas.microsoft.com/office/powerpoint/2010/main" val="8807465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682D8C7-E417-FAAA-8154-E2F513934888}"/>
              </a:ext>
            </a:extLst>
          </p:cNvPr>
          <p:cNvPicPr>
            <a:picLocks noChangeAspect="1"/>
          </p:cNvPicPr>
          <p:nvPr/>
        </p:nvPicPr>
        <p:blipFill>
          <a:blip r:embed="rId2">
            <a:duotone>
              <a:schemeClr val="bg2">
                <a:shade val="45000"/>
                <a:satMod val="135000"/>
              </a:schemeClr>
              <a:prstClr val="white"/>
            </a:duotone>
          </a:blip>
          <a:srcRect l="2333"/>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5A4CE3-13A7-410B-6950-A8A3087A8E11}"/>
              </a:ext>
            </a:extLst>
          </p:cNvPr>
          <p:cNvSpPr>
            <a:spLocks noGrp="1"/>
          </p:cNvSpPr>
          <p:nvPr>
            <p:ph type="title"/>
          </p:nvPr>
        </p:nvSpPr>
        <p:spPr>
          <a:xfrm>
            <a:off x="628650" y="365125"/>
            <a:ext cx="7886700" cy="1325563"/>
          </a:xfrm>
        </p:spPr>
        <p:txBody>
          <a:bodyPr>
            <a:normAutofit/>
          </a:bodyPr>
          <a:lstStyle/>
          <a:p>
            <a:pPr>
              <a:lnSpc>
                <a:spcPct val="90000"/>
              </a:lnSpc>
            </a:pPr>
            <a:r>
              <a:rPr lang="en-GB" b="1" dirty="0"/>
              <a:t>Specialist or Additional Support</a:t>
            </a:r>
            <a:br>
              <a:rPr lang="en-GB" dirty="0"/>
            </a:br>
            <a:endParaRPr lang="en-GB"/>
          </a:p>
        </p:txBody>
      </p:sp>
      <p:graphicFrame>
        <p:nvGraphicFramePr>
          <p:cNvPr id="5" name="Content Placeholder 2">
            <a:extLst>
              <a:ext uri="{FF2B5EF4-FFF2-40B4-BE49-F238E27FC236}">
                <a16:creationId xmlns:a16="http://schemas.microsoft.com/office/drawing/2014/main" id="{57F786D8-80CB-EE4F-9813-FF14F94873C5}"/>
              </a:ext>
            </a:extLst>
          </p:cNvPr>
          <p:cNvGraphicFramePr>
            <a:graphicFrameLocks noGrp="1"/>
          </p:cNvGraphicFramePr>
          <p:nvPr>
            <p:ph idx="1"/>
            <p:extLst>
              <p:ext uri="{D42A27DB-BD31-4B8C-83A1-F6EECF244321}">
                <p14:modId xmlns:p14="http://schemas.microsoft.com/office/powerpoint/2010/main" val="1973304871"/>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8338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C440F7-430B-DCF4-7FC5-DD787C62F7C6}"/>
              </a:ext>
            </a:extLst>
          </p:cNvPr>
          <p:cNvSpPr>
            <a:spLocks noGrp="1"/>
          </p:cNvSpPr>
          <p:nvPr>
            <p:ph type="title"/>
          </p:nvPr>
        </p:nvSpPr>
        <p:spPr>
          <a:xfrm>
            <a:off x="473202" y="640080"/>
            <a:ext cx="3614166" cy="1481328"/>
          </a:xfrm>
        </p:spPr>
        <p:txBody>
          <a:bodyPr anchor="b">
            <a:normAutofit/>
          </a:bodyPr>
          <a:lstStyle/>
          <a:p>
            <a:pPr>
              <a:lnSpc>
                <a:spcPct val="90000"/>
              </a:lnSpc>
            </a:pPr>
            <a:r>
              <a:rPr lang="en-GB" sz="3300" b="1"/>
              <a:t>How Parents Can Work with us</a:t>
            </a:r>
            <a:br>
              <a:rPr lang="en-GB" sz="3300"/>
            </a:br>
            <a:endParaRPr lang="en-GB" sz="3300"/>
          </a:p>
        </p:txBody>
      </p:sp>
      <p:sp>
        <p:nvSpPr>
          <p:cNvPr id="19"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A31F5B3-F387-820F-C8DA-F7846932371A}"/>
              </a:ext>
            </a:extLst>
          </p:cNvPr>
          <p:cNvSpPr>
            <a:spLocks noGrp="1"/>
          </p:cNvSpPr>
          <p:nvPr>
            <p:ph idx="1"/>
          </p:nvPr>
        </p:nvSpPr>
        <p:spPr>
          <a:xfrm>
            <a:off x="473202" y="2660904"/>
            <a:ext cx="3614166" cy="3547872"/>
          </a:xfrm>
        </p:spPr>
        <p:txBody>
          <a:bodyPr anchor="t">
            <a:normAutofit/>
          </a:bodyPr>
          <a:lstStyle/>
          <a:p>
            <a:pPr>
              <a:lnSpc>
                <a:spcPct val="90000"/>
              </a:lnSpc>
            </a:pPr>
            <a:r>
              <a:rPr lang="en-GB" sz="1300"/>
              <a:t>Partnership is essential. Schools encourage parents to:</a:t>
            </a:r>
          </a:p>
          <a:p>
            <a:pPr lvl="0">
              <a:lnSpc>
                <a:spcPct val="90000"/>
              </a:lnSpc>
            </a:pPr>
            <a:r>
              <a:rPr lang="en-GB" sz="1300"/>
              <a:t>Share concerns early and discuss changes at home or school</a:t>
            </a:r>
          </a:p>
          <a:p>
            <a:pPr lvl="0">
              <a:lnSpc>
                <a:spcPct val="90000"/>
              </a:lnSpc>
            </a:pPr>
            <a:r>
              <a:rPr lang="en-GB" sz="1300"/>
              <a:t>Practice consistent routines and boundaries</a:t>
            </a:r>
          </a:p>
          <a:p>
            <a:pPr lvl="0">
              <a:lnSpc>
                <a:spcPct val="90000"/>
              </a:lnSpc>
            </a:pPr>
            <a:r>
              <a:rPr lang="en-GB" sz="1300"/>
              <a:t>Support emotional language (“naming feelings”)</a:t>
            </a:r>
          </a:p>
          <a:p>
            <a:pPr lvl="0">
              <a:lnSpc>
                <a:spcPct val="90000"/>
              </a:lnSpc>
            </a:pPr>
            <a:r>
              <a:rPr lang="en-GB" sz="1300"/>
              <a:t>Encourage friendships and play opportunities</a:t>
            </a:r>
          </a:p>
          <a:p>
            <a:pPr lvl="0">
              <a:lnSpc>
                <a:spcPct val="90000"/>
              </a:lnSpc>
            </a:pPr>
            <a:r>
              <a:rPr lang="en-GB" sz="1300"/>
              <a:t>Access local SEMH resources, toolkits or workshops recommended by the school or local SEND Local Offer </a:t>
            </a:r>
          </a:p>
          <a:p>
            <a:pPr>
              <a:lnSpc>
                <a:spcPct val="90000"/>
              </a:lnSpc>
            </a:pPr>
            <a:r>
              <a:rPr lang="en-GB" sz="1300"/>
              <a:t>Working together helps create stability and builds emotional resilience.</a:t>
            </a:r>
          </a:p>
          <a:p>
            <a:pPr>
              <a:lnSpc>
                <a:spcPct val="90000"/>
              </a:lnSpc>
            </a:pPr>
            <a:endParaRPr lang="en-GB" sz="1300"/>
          </a:p>
          <a:p>
            <a:pPr marL="0" indent="0">
              <a:lnSpc>
                <a:spcPct val="90000"/>
              </a:lnSpc>
              <a:buNone/>
            </a:pPr>
            <a:br>
              <a:rPr lang="en-GB" sz="1300"/>
            </a:br>
            <a:endParaRPr lang="en-GB" sz="1300"/>
          </a:p>
          <a:p>
            <a:pPr lvl="0">
              <a:lnSpc>
                <a:spcPct val="90000"/>
              </a:lnSpc>
            </a:pPr>
            <a:endParaRPr lang="en-GB" sz="1300"/>
          </a:p>
          <a:p>
            <a:pPr>
              <a:lnSpc>
                <a:spcPct val="90000"/>
              </a:lnSpc>
            </a:pPr>
            <a:endParaRPr lang="en-GB" sz="1300"/>
          </a:p>
        </p:txBody>
      </p:sp>
      <p:pic>
        <p:nvPicPr>
          <p:cNvPr id="5" name="Picture 4" descr="A child and child holding hands on a path">
            <a:extLst>
              <a:ext uri="{FF2B5EF4-FFF2-40B4-BE49-F238E27FC236}">
                <a16:creationId xmlns:a16="http://schemas.microsoft.com/office/drawing/2014/main" id="{7ECD6FA2-E166-08C1-5DB7-8DFC7310BCD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423" r="369" b="-3"/>
          <a:stretch>
            <a:fillRect/>
          </a:stretch>
        </p:blipFill>
        <p:spPr>
          <a:xfrm>
            <a:off x="4609087" y="640080"/>
            <a:ext cx="4024624" cy="5577840"/>
          </a:xfrm>
          <a:prstGeom prst="rect">
            <a:avLst/>
          </a:prstGeom>
        </p:spPr>
      </p:pic>
    </p:spTree>
    <p:extLst>
      <p:ext uri="{BB962C8B-B14F-4D97-AF65-F5344CB8AC3E}">
        <p14:creationId xmlns:p14="http://schemas.microsoft.com/office/powerpoint/2010/main" val="21957126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80E463F-54A0-50C4-50A9-2A09023D0B1A}"/>
              </a:ext>
            </a:extLst>
          </p:cNvPr>
          <p:cNvPicPr>
            <a:picLocks noChangeAspect="1"/>
          </p:cNvPicPr>
          <p:nvPr/>
        </p:nvPicPr>
        <p:blipFill>
          <a:blip r:embed="rId2">
            <a:duotone>
              <a:schemeClr val="bg2">
                <a:shade val="45000"/>
                <a:satMod val="135000"/>
              </a:schemeClr>
              <a:prstClr val="white"/>
            </a:duotone>
          </a:blip>
          <a:srcRect r="10999" b="-1"/>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11B2B8-ACE2-52F9-04C9-F45CB9CBEF7E}"/>
              </a:ext>
            </a:extLst>
          </p:cNvPr>
          <p:cNvSpPr>
            <a:spLocks noGrp="1"/>
          </p:cNvSpPr>
          <p:nvPr>
            <p:ph type="title"/>
          </p:nvPr>
        </p:nvSpPr>
        <p:spPr>
          <a:xfrm>
            <a:off x="628650" y="365125"/>
            <a:ext cx="7886700" cy="1325563"/>
          </a:xfrm>
        </p:spPr>
        <p:txBody>
          <a:bodyPr>
            <a:normAutofit/>
          </a:bodyPr>
          <a:lstStyle/>
          <a:p>
            <a:pPr>
              <a:lnSpc>
                <a:spcPct val="90000"/>
              </a:lnSpc>
            </a:pPr>
            <a:r>
              <a:rPr lang="en-GB" b="1" dirty="0"/>
              <a:t>Useful Parent‑Friendly Resources</a:t>
            </a:r>
            <a:br>
              <a:rPr lang="en-GB" dirty="0"/>
            </a:br>
            <a:endParaRPr lang="en-GB"/>
          </a:p>
        </p:txBody>
      </p:sp>
      <p:graphicFrame>
        <p:nvGraphicFramePr>
          <p:cNvPr id="5" name="Content Placeholder 2">
            <a:extLst>
              <a:ext uri="{FF2B5EF4-FFF2-40B4-BE49-F238E27FC236}">
                <a16:creationId xmlns:a16="http://schemas.microsoft.com/office/drawing/2014/main" id="{42CABA98-6AEE-B74B-4691-ABAC04056B42}"/>
              </a:ext>
            </a:extLst>
          </p:cNvPr>
          <p:cNvGraphicFramePr>
            <a:graphicFrameLocks noGrp="1"/>
          </p:cNvGraphicFramePr>
          <p:nvPr>
            <p:ph idx="1"/>
            <p:extLst>
              <p:ext uri="{D42A27DB-BD31-4B8C-83A1-F6EECF244321}">
                <p14:modId xmlns:p14="http://schemas.microsoft.com/office/powerpoint/2010/main" val="2960115394"/>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54782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C4BAAB0-7DAC-37C8-FE02-4E1AB0E7E8C9}"/>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490B07-E024-0448-B902-69B48F02B659}"/>
              </a:ext>
            </a:extLst>
          </p:cNvPr>
          <p:cNvSpPr>
            <a:spLocks noGrp="1"/>
          </p:cNvSpPr>
          <p:nvPr>
            <p:ph type="title"/>
          </p:nvPr>
        </p:nvSpPr>
        <p:spPr>
          <a:xfrm>
            <a:off x="473202" y="640080"/>
            <a:ext cx="3614166" cy="1481328"/>
          </a:xfrm>
        </p:spPr>
        <p:txBody>
          <a:bodyPr anchor="b">
            <a:normAutofit/>
          </a:bodyPr>
          <a:lstStyle/>
          <a:p>
            <a:pPr>
              <a:lnSpc>
                <a:spcPct val="90000"/>
              </a:lnSpc>
            </a:pPr>
            <a:r>
              <a:rPr lang="en-GB" sz="4000" b="1"/>
              <a:t>Physical and/or Sensory Needs</a:t>
            </a:r>
          </a:p>
        </p:txBody>
      </p:sp>
      <p:sp>
        <p:nvSpPr>
          <p:cNvPr id="19"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A815C44-A4DE-CFCE-61B1-0E58BCED2E38}"/>
              </a:ext>
            </a:extLst>
          </p:cNvPr>
          <p:cNvSpPr>
            <a:spLocks noGrp="1"/>
          </p:cNvSpPr>
          <p:nvPr>
            <p:ph idx="1"/>
          </p:nvPr>
        </p:nvSpPr>
        <p:spPr>
          <a:xfrm>
            <a:off x="473202" y="2660904"/>
            <a:ext cx="3614166" cy="3547872"/>
          </a:xfrm>
        </p:spPr>
        <p:txBody>
          <a:bodyPr anchor="t">
            <a:normAutofit/>
          </a:bodyPr>
          <a:lstStyle/>
          <a:p>
            <a:pPr marL="0" indent="0">
              <a:lnSpc>
                <a:spcPct val="90000"/>
              </a:lnSpc>
              <a:buNone/>
            </a:pPr>
            <a:r>
              <a:rPr lang="en-GB" sz="1200"/>
              <a:t>Children with </a:t>
            </a:r>
            <a:r>
              <a:rPr lang="en-GB" sz="1200" b="1"/>
              <a:t>physical</a:t>
            </a:r>
            <a:r>
              <a:rPr lang="en-GB" sz="1200"/>
              <a:t> or </a:t>
            </a:r>
            <a:r>
              <a:rPr lang="en-GB" sz="1200" b="1"/>
              <a:t>sensory</a:t>
            </a:r>
            <a:r>
              <a:rPr lang="en-GB" sz="1200"/>
              <a:t> needs may face challenges with mobility, hearing, vision, coordination, stamina, or how they access information. We work with families and professionals to ensure children can learn, participate and thrive.</a:t>
            </a:r>
          </a:p>
          <a:p>
            <a:pPr marL="0" indent="0">
              <a:lnSpc>
                <a:spcPct val="90000"/>
              </a:lnSpc>
              <a:buNone/>
            </a:pPr>
            <a:r>
              <a:rPr lang="en-GB" sz="1200" b="1"/>
              <a:t>What Are Physical &amp; Sensory Impairments may include:</a:t>
            </a:r>
            <a:endParaRPr lang="en-GB" sz="1200"/>
          </a:p>
          <a:p>
            <a:pPr lvl="0">
              <a:lnSpc>
                <a:spcPct val="90000"/>
              </a:lnSpc>
            </a:pPr>
            <a:r>
              <a:rPr lang="en-GB" sz="1200" b="1"/>
              <a:t>Hearing impairment</a:t>
            </a:r>
            <a:r>
              <a:rPr lang="en-GB" sz="1200"/>
              <a:t> – difficulties hearing sounds or speech, ranging from mild to profound loss. </a:t>
            </a:r>
          </a:p>
          <a:p>
            <a:pPr lvl="0">
              <a:lnSpc>
                <a:spcPct val="90000"/>
              </a:lnSpc>
            </a:pPr>
            <a:r>
              <a:rPr lang="en-GB" sz="1200" b="1"/>
              <a:t>Vision impairment</a:t>
            </a:r>
            <a:r>
              <a:rPr lang="en-GB" sz="1200"/>
              <a:t> – loss of sight that cannot be corrected with glasses or lenses. </a:t>
            </a:r>
          </a:p>
          <a:p>
            <a:pPr lvl="0">
              <a:lnSpc>
                <a:spcPct val="90000"/>
              </a:lnSpc>
            </a:pPr>
            <a:r>
              <a:rPr lang="en-GB" sz="1200" b="1"/>
              <a:t>Multi-sensory impairment (MSI)</a:t>
            </a:r>
            <a:r>
              <a:rPr lang="en-GB" sz="1200"/>
              <a:t> – combined hearing and vision impairments affecting communication, mobility and access to learning. </a:t>
            </a:r>
          </a:p>
          <a:p>
            <a:pPr lvl="0">
              <a:lnSpc>
                <a:spcPct val="90000"/>
              </a:lnSpc>
            </a:pPr>
            <a:r>
              <a:rPr lang="en-GB" sz="1200" b="1"/>
              <a:t>Physical Impairments-</a:t>
            </a:r>
            <a:r>
              <a:rPr lang="en-GB" sz="1200"/>
              <a:t>These may affect movement, coordination or stamina and may result from neurological, metabolic, medical or developmental conditions. They can significantly impact daily living and learning. </a:t>
            </a:r>
          </a:p>
          <a:p>
            <a:pPr marL="0" indent="0">
              <a:lnSpc>
                <a:spcPct val="90000"/>
              </a:lnSpc>
              <a:buNone/>
            </a:pPr>
            <a:endParaRPr lang="en-GB" sz="1200"/>
          </a:p>
        </p:txBody>
      </p:sp>
      <p:pic>
        <p:nvPicPr>
          <p:cNvPr id="5" name="Picture 4" descr="A group of cards with symbols">
            <a:extLst>
              <a:ext uri="{FF2B5EF4-FFF2-40B4-BE49-F238E27FC236}">
                <a16:creationId xmlns:a16="http://schemas.microsoft.com/office/drawing/2014/main" id="{15402D7E-A022-CE60-94FB-6991BBB3F7B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74286" y="2272381"/>
            <a:ext cx="4094226" cy="2313237"/>
          </a:xfrm>
          <a:prstGeom prst="rect">
            <a:avLst/>
          </a:prstGeom>
        </p:spPr>
      </p:pic>
    </p:spTree>
    <p:extLst>
      <p:ext uri="{BB962C8B-B14F-4D97-AF65-F5344CB8AC3E}">
        <p14:creationId xmlns:p14="http://schemas.microsoft.com/office/powerpoint/2010/main" val="6691503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568CF-C4D3-B975-5955-19FFA68EF212}"/>
              </a:ext>
            </a:extLst>
          </p:cNvPr>
          <p:cNvSpPr>
            <a:spLocks noGrp="1"/>
          </p:cNvSpPr>
          <p:nvPr>
            <p:ph type="title"/>
          </p:nvPr>
        </p:nvSpPr>
        <p:spPr/>
        <p:txBody>
          <a:bodyPr>
            <a:normAutofit fontScale="90000"/>
          </a:bodyPr>
          <a:lstStyle/>
          <a:p>
            <a:r>
              <a:rPr lang="en-GB" b="1" dirty="0"/>
              <a:t>Identification may include:</a:t>
            </a:r>
            <a:br>
              <a:rPr lang="en-GB" b="1" dirty="0"/>
            </a:br>
            <a:endParaRPr lang="en-GB" b="1" dirty="0"/>
          </a:p>
        </p:txBody>
      </p:sp>
      <p:sp>
        <p:nvSpPr>
          <p:cNvPr id="3" name="Content Placeholder 2">
            <a:extLst>
              <a:ext uri="{FF2B5EF4-FFF2-40B4-BE49-F238E27FC236}">
                <a16:creationId xmlns:a16="http://schemas.microsoft.com/office/drawing/2014/main" id="{DEB09C4C-47B4-1E4C-81DC-61956E031FED}"/>
              </a:ext>
            </a:extLst>
          </p:cNvPr>
          <p:cNvSpPr>
            <a:spLocks noGrp="1"/>
          </p:cNvSpPr>
          <p:nvPr>
            <p:ph idx="1"/>
          </p:nvPr>
        </p:nvSpPr>
        <p:spPr>
          <a:xfrm>
            <a:off x="457200" y="908720"/>
            <a:ext cx="8229600" cy="5217443"/>
          </a:xfrm>
        </p:spPr>
        <p:txBody>
          <a:bodyPr>
            <a:normAutofit/>
          </a:bodyPr>
          <a:lstStyle/>
          <a:p>
            <a:pPr lvl="0"/>
            <a:r>
              <a:rPr lang="en-GB" sz="2400" dirty="0"/>
              <a:t>Observation and assessment by teachers and SENCOs</a:t>
            </a:r>
          </a:p>
          <a:p>
            <a:pPr lvl="0"/>
            <a:r>
              <a:rPr lang="en-GB" sz="2400" dirty="0"/>
              <a:t>Input from health professionals such as physiotherapists, occupational therapists, audiologists or ophthalmologists </a:t>
            </a:r>
          </a:p>
          <a:p>
            <a:pPr lvl="0"/>
            <a:r>
              <a:rPr lang="en-GB" sz="2400" dirty="0"/>
              <a:t>Specialist assessments for motor difficulties (e.g., DCD) or sensory needs </a:t>
            </a:r>
          </a:p>
          <a:p>
            <a:pPr lvl="0"/>
            <a:r>
              <a:rPr lang="en-GB" sz="2400" dirty="0"/>
              <a:t>Collaboration with parents to understand home experiences and early indicators</a:t>
            </a:r>
          </a:p>
          <a:p>
            <a:r>
              <a:rPr lang="en-GB" sz="2400" dirty="0"/>
              <a:t>The identification process may involve teacher‑friendly tools to recognise motor, vision or hearing difficulties. </a:t>
            </a:r>
          </a:p>
          <a:p>
            <a:pPr marL="0" indent="0">
              <a:buNone/>
            </a:pPr>
            <a:br>
              <a:rPr lang="en-GB" dirty="0"/>
            </a:br>
            <a:endParaRPr lang="en-GB" dirty="0"/>
          </a:p>
          <a:p>
            <a:endParaRPr lang="en-GB" dirty="0"/>
          </a:p>
        </p:txBody>
      </p:sp>
      <p:pic>
        <p:nvPicPr>
          <p:cNvPr id="5" name="Picture 4" descr="A person standing next to a young child">
            <a:extLst>
              <a:ext uri="{FF2B5EF4-FFF2-40B4-BE49-F238E27FC236}">
                <a16:creationId xmlns:a16="http://schemas.microsoft.com/office/drawing/2014/main" id="{DF5AC6F2-6EAF-C7DE-0D30-7ABD0981B95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951820" y="4602120"/>
            <a:ext cx="3240360" cy="2158125"/>
          </a:xfrm>
          <a:prstGeom prst="rect">
            <a:avLst/>
          </a:prstGeom>
        </p:spPr>
      </p:pic>
    </p:spTree>
    <p:extLst>
      <p:ext uri="{BB962C8B-B14F-4D97-AF65-F5344CB8AC3E}">
        <p14:creationId xmlns:p14="http://schemas.microsoft.com/office/powerpoint/2010/main" val="39262501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156A2D-D111-F8A7-226F-2DD43786C186}"/>
              </a:ext>
            </a:extLst>
          </p:cNvPr>
          <p:cNvSpPr>
            <a:spLocks noGrp="1"/>
          </p:cNvSpPr>
          <p:nvPr>
            <p:ph type="title"/>
          </p:nvPr>
        </p:nvSpPr>
        <p:spPr>
          <a:xfrm>
            <a:off x="473202" y="640080"/>
            <a:ext cx="3614166" cy="1481328"/>
          </a:xfrm>
        </p:spPr>
        <p:txBody>
          <a:bodyPr anchor="b">
            <a:normAutofit/>
          </a:bodyPr>
          <a:lstStyle/>
          <a:p>
            <a:pPr>
              <a:lnSpc>
                <a:spcPct val="90000"/>
              </a:lnSpc>
            </a:pPr>
            <a:r>
              <a:rPr lang="en-GB" sz="2600" b="1"/>
              <a:t>Universal Support (Available to All Pupils)</a:t>
            </a:r>
            <a:br>
              <a:rPr lang="en-GB" sz="2600"/>
            </a:br>
            <a:endParaRPr lang="en-GB" sz="2600"/>
          </a:p>
        </p:txBody>
      </p:sp>
      <p:sp>
        <p:nvSpPr>
          <p:cNvPr id="14"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E08959F-7406-D093-2812-BC6C60714E86}"/>
              </a:ext>
            </a:extLst>
          </p:cNvPr>
          <p:cNvSpPr>
            <a:spLocks noGrp="1"/>
          </p:cNvSpPr>
          <p:nvPr>
            <p:ph idx="1"/>
          </p:nvPr>
        </p:nvSpPr>
        <p:spPr>
          <a:xfrm>
            <a:off x="473202" y="2660904"/>
            <a:ext cx="3614166" cy="3547872"/>
          </a:xfrm>
        </p:spPr>
        <p:txBody>
          <a:bodyPr anchor="t">
            <a:normAutofit/>
          </a:bodyPr>
          <a:lstStyle/>
          <a:p>
            <a:pPr lvl="0">
              <a:lnSpc>
                <a:spcPct val="90000"/>
              </a:lnSpc>
            </a:pPr>
            <a:r>
              <a:rPr lang="en-GB" sz="1500"/>
              <a:t>Foster an </a:t>
            </a:r>
            <a:r>
              <a:rPr lang="en-GB" sz="1500" b="1"/>
              <a:t>inclusive ethos</a:t>
            </a:r>
            <a:r>
              <a:rPr lang="en-GB" sz="1500"/>
              <a:t> and make reasonable adjustments to the environment and routines. </a:t>
            </a:r>
          </a:p>
          <a:p>
            <a:pPr lvl="0">
              <a:lnSpc>
                <a:spcPct val="90000"/>
              </a:lnSpc>
            </a:pPr>
            <a:r>
              <a:rPr lang="en-GB" sz="1500"/>
              <a:t>Ensure staff understand sensory and physical needs or can access specialist advice. </a:t>
            </a:r>
          </a:p>
          <a:p>
            <a:pPr lvl="0">
              <a:lnSpc>
                <a:spcPct val="90000"/>
              </a:lnSpc>
            </a:pPr>
            <a:r>
              <a:rPr lang="en-GB" sz="1500"/>
              <a:t>Provide accessible learning resources and adapt classroom layouts to ensure safe mobility.</a:t>
            </a:r>
          </a:p>
          <a:p>
            <a:pPr lvl="0">
              <a:lnSpc>
                <a:spcPct val="90000"/>
              </a:lnSpc>
            </a:pPr>
            <a:r>
              <a:rPr lang="en-GB" sz="1500"/>
              <a:t>Use </a:t>
            </a:r>
            <a:r>
              <a:rPr lang="en-GB" sz="1500" b="1"/>
              <a:t>multi‑sensory teaching approaches</a:t>
            </a:r>
            <a:r>
              <a:rPr lang="en-GB" sz="1500"/>
              <a:t> to help children access information in different ways (visuals, actions, movement). </a:t>
            </a:r>
          </a:p>
          <a:p>
            <a:pPr lvl="0">
              <a:lnSpc>
                <a:spcPct val="90000"/>
              </a:lnSpc>
            </a:pPr>
            <a:r>
              <a:rPr lang="en-GB" sz="1500"/>
              <a:t>Record and monitor children’s needs to adjust support as they grow. </a:t>
            </a:r>
          </a:p>
          <a:p>
            <a:pPr>
              <a:lnSpc>
                <a:spcPct val="90000"/>
              </a:lnSpc>
            </a:pPr>
            <a:endParaRPr lang="en-GB" sz="1500"/>
          </a:p>
        </p:txBody>
      </p:sp>
      <p:pic>
        <p:nvPicPr>
          <p:cNvPr id="7" name="Picture 6" descr="A group of children in a classroom">
            <a:extLst>
              <a:ext uri="{FF2B5EF4-FFF2-40B4-BE49-F238E27FC236}">
                <a16:creationId xmlns:a16="http://schemas.microsoft.com/office/drawing/2014/main" id="{53E2892D-E587-93B2-FDD2-BE260B8081E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74286" y="2062552"/>
            <a:ext cx="4094226" cy="2732895"/>
          </a:xfrm>
          <a:prstGeom prst="rect">
            <a:avLst/>
          </a:prstGeom>
        </p:spPr>
      </p:pic>
    </p:spTree>
    <p:extLst>
      <p:ext uri="{BB962C8B-B14F-4D97-AF65-F5344CB8AC3E}">
        <p14:creationId xmlns:p14="http://schemas.microsoft.com/office/powerpoint/2010/main" val="28072720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7447B0-6E6E-2A80-1EE7-3C37AA07A03B}"/>
              </a:ext>
            </a:extLst>
          </p:cNvPr>
          <p:cNvSpPr>
            <a:spLocks noGrp="1"/>
          </p:cNvSpPr>
          <p:nvPr>
            <p:ph type="title"/>
          </p:nvPr>
        </p:nvSpPr>
        <p:spPr>
          <a:xfrm>
            <a:off x="473202" y="640080"/>
            <a:ext cx="3614166" cy="1481328"/>
          </a:xfrm>
        </p:spPr>
        <p:txBody>
          <a:bodyPr anchor="b">
            <a:normAutofit/>
          </a:bodyPr>
          <a:lstStyle/>
          <a:p>
            <a:pPr>
              <a:lnSpc>
                <a:spcPct val="90000"/>
              </a:lnSpc>
            </a:pPr>
            <a:r>
              <a:rPr lang="en-GB" sz="2200" b="1"/>
              <a:t>Targeted Support (Additional Help for Identified Needs)</a:t>
            </a:r>
            <a:br>
              <a:rPr lang="en-GB" sz="2200"/>
            </a:br>
            <a:endParaRPr lang="en-GB" sz="2200"/>
          </a:p>
        </p:txBody>
      </p:sp>
      <p:sp>
        <p:nvSpPr>
          <p:cNvPr id="20"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0EFB11E-FEE0-DF62-ED32-1A3835F53EDD}"/>
              </a:ext>
            </a:extLst>
          </p:cNvPr>
          <p:cNvSpPr>
            <a:spLocks noGrp="1"/>
          </p:cNvSpPr>
          <p:nvPr>
            <p:ph idx="1"/>
          </p:nvPr>
        </p:nvSpPr>
        <p:spPr>
          <a:xfrm>
            <a:off x="473202" y="2660904"/>
            <a:ext cx="3614166" cy="3547872"/>
          </a:xfrm>
        </p:spPr>
        <p:txBody>
          <a:bodyPr anchor="t">
            <a:normAutofit/>
          </a:bodyPr>
          <a:lstStyle/>
          <a:p>
            <a:pPr>
              <a:lnSpc>
                <a:spcPct val="90000"/>
              </a:lnSpc>
            </a:pPr>
            <a:r>
              <a:rPr lang="en-GB" sz="1000" b="1"/>
              <a:t>For Sensory Needs</a:t>
            </a:r>
            <a:endParaRPr lang="en-GB" sz="1000"/>
          </a:p>
          <a:p>
            <a:pPr lvl="0">
              <a:lnSpc>
                <a:spcPct val="90000"/>
              </a:lnSpc>
            </a:pPr>
            <a:r>
              <a:rPr lang="en-GB" sz="1000"/>
              <a:t>Hearing aids or FM systems (where medically advised)</a:t>
            </a:r>
          </a:p>
          <a:p>
            <a:pPr lvl="0">
              <a:lnSpc>
                <a:spcPct val="90000"/>
              </a:lnSpc>
            </a:pPr>
            <a:r>
              <a:rPr lang="en-GB" sz="1000"/>
              <a:t>Modified or enlarged print, tactile resources, braille or screen-reading software</a:t>
            </a:r>
          </a:p>
          <a:p>
            <a:pPr lvl="0">
              <a:lnSpc>
                <a:spcPct val="90000"/>
              </a:lnSpc>
            </a:pPr>
            <a:r>
              <a:rPr lang="en-GB" sz="1000"/>
              <a:t>Seating arrangements to support hearing or visual access</a:t>
            </a:r>
          </a:p>
          <a:p>
            <a:pPr lvl="0">
              <a:lnSpc>
                <a:spcPct val="90000"/>
              </a:lnSpc>
            </a:pPr>
            <a:r>
              <a:rPr lang="en-GB" sz="1000"/>
              <a:t>Reduced background noise and controlled lighting environments</a:t>
            </a:r>
          </a:p>
          <a:p>
            <a:pPr>
              <a:lnSpc>
                <a:spcPct val="90000"/>
              </a:lnSpc>
            </a:pPr>
            <a:r>
              <a:rPr lang="en-GB" sz="1000" b="1"/>
              <a:t>For Physical Needs</a:t>
            </a:r>
            <a:endParaRPr lang="en-GB" sz="1000"/>
          </a:p>
          <a:p>
            <a:pPr lvl="0">
              <a:lnSpc>
                <a:spcPct val="90000"/>
              </a:lnSpc>
            </a:pPr>
            <a:r>
              <a:rPr lang="en-GB" sz="1000"/>
              <a:t>Mobility aids, adapted furniture, ramps or handrails</a:t>
            </a:r>
          </a:p>
          <a:p>
            <a:pPr lvl="0">
              <a:lnSpc>
                <a:spcPct val="90000"/>
              </a:lnSpc>
            </a:pPr>
            <a:r>
              <a:rPr lang="en-GB" sz="1000"/>
              <a:t>Support with posture, positioning and movement breaks to avoid fatigue </a:t>
            </a:r>
          </a:p>
          <a:p>
            <a:pPr lvl="0">
              <a:lnSpc>
                <a:spcPct val="90000"/>
              </a:lnSpc>
            </a:pPr>
            <a:r>
              <a:rPr lang="en-GB" sz="1000"/>
              <a:t>Programmes targeting fine and gross motor skills</a:t>
            </a:r>
          </a:p>
          <a:p>
            <a:pPr lvl="0">
              <a:lnSpc>
                <a:spcPct val="90000"/>
              </a:lnSpc>
            </a:pPr>
            <a:r>
              <a:rPr lang="en-GB" sz="1000"/>
              <a:t>Adapted P.E. and safe access to playground areas</a:t>
            </a:r>
          </a:p>
          <a:p>
            <a:pPr>
              <a:lnSpc>
                <a:spcPct val="90000"/>
              </a:lnSpc>
            </a:pPr>
            <a:r>
              <a:rPr lang="en-GB" sz="1000" b="1"/>
              <a:t>Assistive Technology</a:t>
            </a:r>
            <a:endParaRPr lang="en-GB" sz="1000"/>
          </a:p>
          <a:p>
            <a:pPr>
              <a:lnSpc>
                <a:spcPct val="90000"/>
              </a:lnSpc>
            </a:pPr>
            <a:r>
              <a:rPr lang="en-GB" sz="1000"/>
              <a:t>Research highlights that technology can play a key role:</a:t>
            </a:r>
          </a:p>
          <a:p>
            <a:pPr lvl="0">
              <a:lnSpc>
                <a:spcPct val="90000"/>
              </a:lnSpc>
            </a:pPr>
            <a:r>
              <a:rPr lang="en-GB" sz="1000"/>
              <a:t>Communication devices (AAC)</a:t>
            </a:r>
          </a:p>
          <a:p>
            <a:pPr lvl="0">
              <a:lnSpc>
                <a:spcPct val="90000"/>
              </a:lnSpc>
            </a:pPr>
            <a:r>
              <a:rPr lang="en-GB" sz="1000"/>
              <a:t>Assistive software for reading/writing</a:t>
            </a:r>
          </a:p>
          <a:p>
            <a:pPr>
              <a:lnSpc>
                <a:spcPct val="90000"/>
              </a:lnSpc>
            </a:pPr>
            <a:endParaRPr lang="en-GB" sz="1000"/>
          </a:p>
        </p:txBody>
      </p:sp>
      <p:pic>
        <p:nvPicPr>
          <p:cNvPr id="5" name="Picture 4" descr="A cushion with a green cushion on it">
            <a:extLst>
              <a:ext uri="{FF2B5EF4-FFF2-40B4-BE49-F238E27FC236}">
                <a16:creationId xmlns:a16="http://schemas.microsoft.com/office/drawing/2014/main" id="{10E5124F-602D-B0B4-6C3D-8302958F4A8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74286" y="699516"/>
            <a:ext cx="4094226" cy="5458968"/>
          </a:xfrm>
          <a:prstGeom prst="rect">
            <a:avLst/>
          </a:prstGeom>
        </p:spPr>
      </p:pic>
    </p:spTree>
    <p:extLst>
      <p:ext uri="{BB962C8B-B14F-4D97-AF65-F5344CB8AC3E}">
        <p14:creationId xmlns:p14="http://schemas.microsoft.com/office/powerpoint/2010/main" val="14770577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C3FB185-34FD-1B2B-AE49-2E68DCA7335D}"/>
              </a:ext>
            </a:extLst>
          </p:cNvPr>
          <p:cNvPicPr>
            <a:picLocks noChangeAspect="1"/>
          </p:cNvPicPr>
          <p:nvPr/>
        </p:nvPicPr>
        <p:blipFill>
          <a:blip r:embed="rId2">
            <a:duotone>
              <a:schemeClr val="bg2">
                <a:shade val="45000"/>
                <a:satMod val="135000"/>
              </a:schemeClr>
              <a:prstClr val="white"/>
            </a:duotone>
          </a:blip>
          <a:srcRect t="2280"/>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9D1903-3ED6-E53C-9B24-697FF6F13004}"/>
              </a:ext>
            </a:extLst>
          </p:cNvPr>
          <p:cNvSpPr>
            <a:spLocks noGrp="1"/>
          </p:cNvSpPr>
          <p:nvPr>
            <p:ph type="title"/>
          </p:nvPr>
        </p:nvSpPr>
        <p:spPr>
          <a:xfrm>
            <a:off x="628650" y="365125"/>
            <a:ext cx="7886700" cy="1325563"/>
          </a:xfrm>
        </p:spPr>
        <p:txBody>
          <a:bodyPr>
            <a:normAutofit/>
          </a:bodyPr>
          <a:lstStyle/>
          <a:p>
            <a:pPr>
              <a:lnSpc>
                <a:spcPct val="90000"/>
              </a:lnSpc>
            </a:pPr>
            <a:r>
              <a:rPr lang="en-GB" b="1" dirty="0"/>
              <a:t>Specialist &amp; Multi‑Agency Support</a:t>
            </a:r>
            <a:endParaRPr lang="en-GB"/>
          </a:p>
        </p:txBody>
      </p:sp>
      <p:graphicFrame>
        <p:nvGraphicFramePr>
          <p:cNvPr id="5" name="Content Placeholder 2">
            <a:extLst>
              <a:ext uri="{FF2B5EF4-FFF2-40B4-BE49-F238E27FC236}">
                <a16:creationId xmlns:a16="http://schemas.microsoft.com/office/drawing/2014/main" id="{F09805DD-7C7C-DD55-9750-CB5010670C60}"/>
              </a:ext>
            </a:extLst>
          </p:cNvPr>
          <p:cNvGraphicFramePr>
            <a:graphicFrameLocks noGrp="1"/>
          </p:cNvGraphicFramePr>
          <p:nvPr>
            <p:ph idx="1"/>
            <p:extLst>
              <p:ext uri="{D42A27DB-BD31-4B8C-83A1-F6EECF244321}">
                <p14:modId xmlns:p14="http://schemas.microsoft.com/office/powerpoint/2010/main" val="99802838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5034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668C5D5-D7B4-DC12-CC64-DEACF7F6D5EE}"/>
              </a:ext>
            </a:extLst>
          </p:cNvPr>
          <p:cNvPicPr>
            <a:picLocks noChangeAspect="1"/>
          </p:cNvPicPr>
          <p:nvPr/>
        </p:nvPicPr>
        <p:blipFill>
          <a:blip r:embed="rId2">
            <a:duotone>
              <a:schemeClr val="bg2">
                <a:shade val="45000"/>
                <a:satMod val="135000"/>
              </a:schemeClr>
              <a:prstClr val="white"/>
            </a:duotone>
          </a:blip>
          <a:srcRect l="4925" r="6074" b="-1"/>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B98C89-8440-B1F0-F75F-50490AF504A1}"/>
              </a:ext>
            </a:extLst>
          </p:cNvPr>
          <p:cNvSpPr>
            <a:spLocks noGrp="1"/>
          </p:cNvSpPr>
          <p:nvPr>
            <p:ph type="title"/>
          </p:nvPr>
        </p:nvSpPr>
        <p:spPr>
          <a:xfrm>
            <a:off x="628650" y="365125"/>
            <a:ext cx="7886700" cy="1325563"/>
          </a:xfrm>
        </p:spPr>
        <p:txBody>
          <a:bodyPr>
            <a:normAutofit/>
          </a:bodyPr>
          <a:lstStyle/>
          <a:p>
            <a:pPr>
              <a:lnSpc>
                <a:spcPct val="90000"/>
              </a:lnSpc>
            </a:pPr>
            <a:r>
              <a:rPr lang="en-GB" sz="2800" b="1"/>
              <a:t>. Examples of Classroom Adjustments Your Child Might Receive</a:t>
            </a:r>
            <a:br>
              <a:rPr lang="en-GB" sz="2800"/>
            </a:br>
            <a:endParaRPr lang="en-GB" sz="2800"/>
          </a:p>
        </p:txBody>
      </p:sp>
      <p:graphicFrame>
        <p:nvGraphicFramePr>
          <p:cNvPr id="5" name="Content Placeholder 2">
            <a:extLst>
              <a:ext uri="{FF2B5EF4-FFF2-40B4-BE49-F238E27FC236}">
                <a16:creationId xmlns:a16="http://schemas.microsoft.com/office/drawing/2014/main" id="{00701090-2D6C-8F10-7917-64EEF88F0AB5}"/>
              </a:ext>
            </a:extLst>
          </p:cNvPr>
          <p:cNvGraphicFramePr>
            <a:graphicFrameLocks noGrp="1"/>
          </p:cNvGraphicFramePr>
          <p:nvPr>
            <p:ph idx="1"/>
            <p:extLst>
              <p:ext uri="{D42A27DB-BD31-4B8C-83A1-F6EECF244321}">
                <p14:modId xmlns:p14="http://schemas.microsoft.com/office/powerpoint/2010/main" val="1878244918"/>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22029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sX0" fmla="*/ 0 w 2441321"/>
              <a:gd name="csY0" fmla="*/ 0 h 18288"/>
              <a:gd name="csX1" fmla="*/ 585917 w 2441321"/>
              <a:gd name="csY1" fmla="*/ 0 h 18288"/>
              <a:gd name="csX2" fmla="*/ 1196247 w 2441321"/>
              <a:gd name="csY2" fmla="*/ 0 h 18288"/>
              <a:gd name="csX3" fmla="*/ 1806578 w 2441321"/>
              <a:gd name="csY3" fmla="*/ 0 h 18288"/>
              <a:gd name="csX4" fmla="*/ 2441321 w 2441321"/>
              <a:gd name="csY4" fmla="*/ 0 h 18288"/>
              <a:gd name="csX5" fmla="*/ 2441321 w 2441321"/>
              <a:gd name="csY5" fmla="*/ 18288 h 18288"/>
              <a:gd name="csX6" fmla="*/ 1830991 w 2441321"/>
              <a:gd name="csY6" fmla="*/ 18288 h 18288"/>
              <a:gd name="csX7" fmla="*/ 1269487 w 2441321"/>
              <a:gd name="csY7" fmla="*/ 18288 h 18288"/>
              <a:gd name="csX8" fmla="*/ 707983 w 2441321"/>
              <a:gd name="csY8" fmla="*/ 18288 h 18288"/>
              <a:gd name="csX9" fmla="*/ 0 w 2441321"/>
              <a:gd name="csY9" fmla="*/ 18288 h 18288"/>
              <a:gd name="csX10" fmla="*/ 0 w 2441321"/>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9D420D-D2C8-E87B-4EE6-9247ABC53236}"/>
              </a:ext>
            </a:extLst>
          </p:cNvPr>
          <p:cNvSpPr>
            <a:spLocks noGrp="1"/>
          </p:cNvSpPr>
          <p:nvPr>
            <p:ph idx="1"/>
          </p:nvPr>
        </p:nvSpPr>
        <p:spPr>
          <a:xfrm>
            <a:off x="473202" y="2660904"/>
            <a:ext cx="3614166" cy="3547872"/>
          </a:xfrm>
        </p:spPr>
        <p:txBody>
          <a:bodyPr anchor="t">
            <a:normAutofit/>
          </a:bodyPr>
          <a:lstStyle/>
          <a:p>
            <a:pPr marL="0" indent="0">
              <a:buNone/>
            </a:pPr>
            <a:r>
              <a:rPr lang="en-GB" sz="1900" b="1"/>
              <a:t>We hope you found this information helpful</a:t>
            </a:r>
            <a:r>
              <a:rPr lang="en-GB" sz="1900"/>
              <a:t>. </a:t>
            </a:r>
          </a:p>
          <a:p>
            <a:pPr marL="0" indent="0">
              <a:buNone/>
            </a:pPr>
            <a:endParaRPr lang="en-GB" sz="1900"/>
          </a:p>
          <a:p>
            <a:pPr marL="0" indent="0">
              <a:buNone/>
            </a:pPr>
            <a:r>
              <a:rPr lang="en-GB" sz="1900"/>
              <a:t> Do get in touch if you have further questions  </a:t>
            </a:r>
            <a:r>
              <a:rPr lang="nb-NO" sz="1900">
                <a:hlinkClick r:id="rId2"/>
              </a:rPr>
              <a:t>LSykes@sutton-courtenay.school</a:t>
            </a:r>
            <a:endParaRPr lang="nb-NO" sz="1900"/>
          </a:p>
          <a:p>
            <a:pPr marL="0" indent="0">
              <a:buNone/>
            </a:pPr>
            <a:r>
              <a:rPr lang="nb-NO" sz="1900"/>
              <a:t>Phone:</a:t>
            </a:r>
            <a:r>
              <a:rPr lang="en-GB" sz="1900"/>
              <a:t>01235 625731</a:t>
            </a:r>
          </a:p>
          <a:p>
            <a:pPr marL="0" indent="0">
              <a:buNone/>
            </a:pPr>
            <a:endParaRPr lang="en-US" sz="1900"/>
          </a:p>
          <a:p>
            <a:endParaRPr lang="en-GB" sz="1900"/>
          </a:p>
        </p:txBody>
      </p:sp>
      <p:pic>
        <p:nvPicPr>
          <p:cNvPr id="5" name="Picture 4" descr="A smiley face on a black background">
            <a:extLst>
              <a:ext uri="{FF2B5EF4-FFF2-40B4-BE49-F238E27FC236}">
                <a16:creationId xmlns:a16="http://schemas.microsoft.com/office/drawing/2014/main" id="{A3EBABD6-0630-1F7F-6E24-99A2631F2B9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574286" y="1381887"/>
            <a:ext cx="4094226" cy="4094226"/>
          </a:xfrm>
          <a:prstGeom prst="rect">
            <a:avLst/>
          </a:prstGeom>
        </p:spPr>
      </p:pic>
    </p:spTree>
    <p:extLst>
      <p:ext uri="{BB962C8B-B14F-4D97-AF65-F5344CB8AC3E}">
        <p14:creationId xmlns:p14="http://schemas.microsoft.com/office/powerpoint/2010/main" val="16135894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492</TotalTime>
  <Words>3147</Words>
  <Application>Microsoft Office PowerPoint</Application>
  <PresentationFormat>On-screen Show (4:3)</PresentationFormat>
  <Paragraphs>277</Paragraphs>
  <Slides>37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Calibri</vt:lpstr>
      <vt:lpstr>Symbol</vt:lpstr>
      <vt:lpstr>Office Theme</vt:lpstr>
      <vt:lpstr>Sutton Courtenay C of E Primary School:  How we support children with Special Educational Needs &amp; Disabilities (SEND)  </vt:lpstr>
      <vt:lpstr>SENDCo welcome</vt:lpstr>
      <vt:lpstr>Early Identification is a key factor in improving outcomes for children</vt:lpstr>
      <vt:lpstr>Section 6.14 of the SEN Code of Practice</vt:lpstr>
      <vt:lpstr>Evidence shows primary schools that excel rely on universal  Quality First Teaching (QFT)  strengthened by additional support.​</vt:lpstr>
      <vt:lpstr>RET Primary Teaching and Learning framework  </vt:lpstr>
      <vt:lpstr>If your child’s progress in any prime area gives cause for concern, the Class Teacher will...</vt:lpstr>
      <vt:lpstr>Sutton Courtenay C of E Primary School employs a holistic approach...</vt:lpstr>
      <vt:lpstr>Parents know their children best ...... </vt:lpstr>
      <vt:lpstr>Voice of the Child</vt:lpstr>
      <vt:lpstr>Language development is accepted as being critical to learning, cognitive development and literacy...</vt:lpstr>
      <vt:lpstr>  Support  for Speech, Language, Communication &amp; Interaction (SLCI) </vt:lpstr>
      <vt:lpstr>High‑Quality Classroom Teaching </vt:lpstr>
      <vt:lpstr> </vt:lpstr>
      <vt:lpstr> </vt:lpstr>
      <vt:lpstr> </vt:lpstr>
      <vt:lpstr> </vt:lpstr>
      <vt:lpstr>PowerPoint Presentation</vt:lpstr>
      <vt:lpstr>PowerPoint Presentation</vt:lpstr>
      <vt:lpstr>Early identification of literacy difficulties is vital Key risk factors for literacy difficulties are: </vt:lpstr>
      <vt:lpstr>PowerPoint Presentation</vt:lpstr>
      <vt:lpstr>What is ELS &amp; Synthetic Phonics? </vt:lpstr>
      <vt:lpstr>      </vt:lpstr>
      <vt:lpstr>Understanding Cognition &amp; Learning Needs  (C&amp; L)</vt:lpstr>
      <vt:lpstr>Support for Social &amp; Emotional Mental Health (SEMH)  </vt:lpstr>
      <vt:lpstr> Support Available to All Pupils  </vt:lpstr>
      <vt:lpstr>Emotional &amp; Behavioural Support </vt:lpstr>
      <vt:lpstr>Specialist or Additional Support </vt:lpstr>
      <vt:lpstr>How Parents Can Work with us </vt:lpstr>
      <vt:lpstr>Useful Parent‑Friendly Resources </vt:lpstr>
      <vt:lpstr>Physical and/or Sensory Needs</vt:lpstr>
      <vt:lpstr>Identification may include: </vt:lpstr>
      <vt:lpstr>Universal Support (Available to All Pupils) </vt:lpstr>
      <vt:lpstr>Targeted Support (Additional Help for Identified Needs) </vt:lpstr>
      <vt:lpstr>Specialist &amp; Multi‑Agency Support</vt:lpstr>
      <vt:lpstr>. Examples of Classroom Adjustments Your Child Might Receive </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Andrew’s CE Primary School Coffee Morning</dc:title>
  <dc:creator>User</dc:creator>
  <cp:lastModifiedBy>Laura Sykes</cp:lastModifiedBy>
  <cp:revision>10</cp:revision>
  <dcterms:created xsi:type="dcterms:W3CDTF">2017-03-22T19:07:40Z</dcterms:created>
  <dcterms:modified xsi:type="dcterms:W3CDTF">2026-02-26T14:54:55Z</dcterms:modified>
</cp:coreProperties>
</file>