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  <p:sldMasterId id="2147483696" r:id="rId2"/>
  </p:sldMasterIdLst>
  <p:notesMasterIdLst>
    <p:notesMasterId r:id="rId17"/>
  </p:notesMasterIdLst>
  <p:handoutMasterIdLst>
    <p:handoutMasterId r:id="rId18"/>
  </p:handoutMasterIdLst>
  <p:sldIdLst>
    <p:sldId id="256" r:id="rId3"/>
    <p:sldId id="268" r:id="rId4"/>
    <p:sldId id="284" r:id="rId5"/>
    <p:sldId id="285" r:id="rId6"/>
    <p:sldId id="277" r:id="rId7"/>
    <p:sldId id="286" r:id="rId8"/>
    <p:sldId id="287" r:id="rId9"/>
    <p:sldId id="288" r:id="rId10"/>
    <p:sldId id="289" r:id="rId11"/>
    <p:sldId id="290" r:id="rId12"/>
    <p:sldId id="281" r:id="rId13"/>
    <p:sldId id="294" r:id="rId14"/>
    <p:sldId id="291" r:id="rId15"/>
    <p:sldId id="292" r:id="rId1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581" autoAdjust="0"/>
  </p:normalViewPr>
  <p:slideViewPr>
    <p:cSldViewPr>
      <p:cViewPr varScale="1">
        <p:scale>
          <a:sx n="74" d="100"/>
          <a:sy n="74" d="100"/>
        </p:scale>
        <p:origin x="106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96E96056-F62F-0513-FFA4-4039C1E3434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41865D2B-B931-F5F4-B188-4147C775D034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300" name="Rectangle 4">
            <a:extLst>
              <a:ext uri="{FF2B5EF4-FFF2-40B4-BE49-F238E27FC236}">
                <a16:creationId xmlns:a16="http://schemas.microsoft.com/office/drawing/2014/main" id="{FECB02CA-07B4-AE55-3CCD-E132EACA3CD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301" name="Rectangle 5">
            <a:extLst>
              <a:ext uri="{FF2B5EF4-FFF2-40B4-BE49-F238E27FC236}">
                <a16:creationId xmlns:a16="http://schemas.microsoft.com/office/drawing/2014/main" id="{C6C3A5D1-2EFB-C155-8E4F-5F8102AC379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3E9E9AC-647D-4992-90B9-8B61090C5E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D8F01A0-FB66-9186-3A44-9CA4933D098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DF7A6D-E55E-FF97-426B-15654B12F08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fld id="{16CF1C1E-C7FF-4F04-93D0-244627D93F79}" type="datetimeFigureOut">
              <a:rPr lang="en-US"/>
              <a:pPr>
                <a:defRPr/>
              </a:pPr>
              <a:t>8/29/2023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F220A4-F30A-920D-13A8-6529157E2C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684C80D-B824-AFA0-C44E-D45C2420D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459949-3798-665C-FAF0-ED83CDE8896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99E5E0-CFCF-7179-B673-70646AA122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omic Sans MS" panose="030F0702030302020204" pitchFamily="66" charset="0"/>
              </a:defRPr>
            </a:lvl1pPr>
          </a:lstStyle>
          <a:p>
            <a:fld id="{E626476A-1C5B-4407-B51B-7347FBE66F1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F1390DA0-6D92-E874-7DC4-6C431C9D2AC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DAAF2A38-B9BE-12FE-4AEF-64D4FC4A04F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C2396766-58CD-F979-F0B8-5D25BCC2D8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EE57F15-C122-4827-9699-B57FF50D9D52}" type="slidenum">
              <a:rPr lang="en-GB" altLang="en-US">
                <a:latin typeface="Comic Sans MS" panose="030F0702030302020204" pitchFamily="66" charset="0"/>
              </a:rPr>
              <a:pPr/>
              <a:t>5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446ECEE4-D112-44DA-088D-58D8656494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FAB91E79-DE11-38C5-7587-4B871CB2A96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060A0AD-0359-C2C7-620C-FECCB6E958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65316D8-6369-4E6F-AF7D-A2283DE3A1BD}" type="slidenum">
              <a:rPr lang="en-GB" altLang="en-US">
                <a:latin typeface="Comic Sans MS" panose="030F0702030302020204" pitchFamily="66" charset="0"/>
              </a:rPr>
              <a:pPr/>
              <a:t>6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0DC739B7-B4A3-E095-810D-54BF8CE5F34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7B9BBACC-9CB2-0895-6075-4E38942E274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11AAAE18-AEDD-A953-4FCB-7510722ECC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7BD5DC8-5603-4F87-B4DC-988C0C57894F}" type="slidenum">
              <a:rPr lang="en-GB" altLang="en-US">
                <a:latin typeface="Comic Sans MS" panose="030F0702030302020204" pitchFamily="66" charset="0"/>
              </a:rPr>
              <a:pPr/>
              <a:t>7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A32E416F-621C-E43A-9DD1-6C0E028AE7A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302D5977-A54C-2900-8D8E-6FCC614084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D46CC0E1-6677-7985-A9AA-15D39CF0F8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7C3977A-2D0A-4AE2-8B24-7F83F417F71B}" type="slidenum">
              <a:rPr lang="en-GB" altLang="en-US">
                <a:latin typeface="Comic Sans MS" panose="030F0702030302020204" pitchFamily="66" charset="0"/>
              </a:rPr>
              <a:pPr/>
              <a:t>8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C0E630BC-D9D0-837D-9536-9497499844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0923F0C9-395B-5B54-4E3D-BBD0986C82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C50811A-911C-376F-6C6A-C960F3AA08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BDE4FDF-A2FE-4094-A8E1-C2213F2BC9C8}" type="slidenum">
              <a:rPr lang="en-GB" altLang="en-US">
                <a:latin typeface="Comic Sans MS" panose="030F0702030302020204" pitchFamily="66" charset="0"/>
              </a:rPr>
              <a:pPr/>
              <a:t>9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FB64D8DD-F09C-82DB-6652-4CD1CCD06AC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A136739B-06AD-CD3B-FCCD-DBCC4D8997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6E685299-147C-2500-DBC2-17E4E1D63D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9E4A80E-4701-4C0E-9B64-44E671444A50}" type="slidenum">
              <a:rPr lang="en-GB" altLang="en-US">
                <a:latin typeface="Comic Sans MS" panose="030F0702030302020204" pitchFamily="66" charset="0"/>
              </a:rPr>
              <a:pPr/>
              <a:t>10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C0E630BC-D9D0-837D-9536-9497499844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0923F0C9-395B-5B54-4E3D-BBD0986C82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C50811A-911C-376F-6C6A-C960F3AA08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BDE4FDF-A2FE-4094-A8E1-C2213F2BC9C8}" type="slidenum">
              <a:rPr lang="en-GB" altLang="en-US">
                <a:latin typeface="Comic Sans MS" panose="030F0702030302020204" pitchFamily="66" charset="0"/>
              </a:rPr>
              <a:pPr/>
              <a:t>12</a:t>
            </a:fld>
            <a:endParaRPr lang="en-GB" altLang="en-US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81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AD6B25B-DE9E-22C1-611F-58D0798882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365CAFB-C440-753C-9E08-18C267D757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1E27AB1-9824-B612-05F2-6197ABA719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798B30-57C9-4B97-9BEC-BBB8F485EE4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7160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3C17DB-19B9-FDBD-22B7-BDD018D05E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133FCB7-62A1-34B8-53D8-B11A176A8B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25B8DE66-2CF7-7649-1F55-07EF2AF5CC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599223-1455-4CC0-AF1E-D814418EFFA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9958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67E9B5B-8C94-FCEE-F3CD-6F8E6BF7BB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6DAFF1E-5742-D748-5605-D218AD27AD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D78D14F6-A0CA-2566-8077-824D3C164A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73B969-DC85-42AC-AE28-390C8FBAA6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0759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6A19533-C3EA-BAFB-0CB2-A07BC67407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9B2D72-3E62-A4C9-0D98-FC3523E1EC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3140928B-2374-5328-797B-C727F4B231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3B2ED-1EC6-4DB6-8A1E-B54720CE39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60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59E1341-3080-B6EE-C856-5B1F1FE847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C6527F11-41DA-4F5A-CF30-5E45A4C089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9762A517-5AA8-DD0E-1934-22954C0D2E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57FF2A-2BF8-45A0-806C-9E191F6F9E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4003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8694AA0-0353-B16E-074F-0C7097C454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302BF2D-C8B3-3039-C5B5-D35D1D5D818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CCCA7271-2D16-68D9-FD9A-63EB81C197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0957C2-9F90-4614-A198-EEBBD21B90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041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65767F93-24B0-C3B6-C19A-BCE5B033AD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CC6520F1-5EB7-DD33-DAE1-2B24BA67FF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B9A5AA6E-9CAD-3156-83F2-5A14B24FDC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466F6-B9F1-4B58-BE51-36C8BAC6B62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75699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EEAB31-B6DC-EB7B-D25E-8F1C8F7767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1171B47-5E36-ABEB-B0B6-EB606B1CAEF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2A0CA5B-300E-224E-03D4-66D95F3885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0815E0-B7CC-4033-8F5D-7A46D86978B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8654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B05A7EA-EBDA-DCA2-4530-D31F95410D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4A87EC-8C5D-AA13-B0EF-75025ADC227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0FDE60B-4F08-FBD1-06CB-1B231FDA96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E3E561-D460-43BC-A7E7-ADDF9D16C90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3873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AA1257C-01A4-5236-D72A-4DE13DA93C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68AAF9E-D429-3C09-7EA3-F00B387BC8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AE11C9C-8DD8-EDC9-4D7F-1B169A4BB1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BD717F-5C2B-44A7-BA13-A9F9529864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3881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C4B8646-3FF4-1442-A6B7-EB194789EC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B3EE995-6088-3C4D-F62B-1B5447768C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3C4CA34-68E3-40A6-37EC-68C5F88335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7177C8-0093-4D90-B18F-42744CBC37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9687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3481C24-8BD5-3860-B0BE-2290686B94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AE9F28D-CC77-3AE3-72B4-5DA38159A6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7469B80B-0D76-0B89-5001-5DFC8E6197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ABD556-26BE-46A7-8512-6D5FAEF4F74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9564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69ABAFB-D99E-F85A-F7D0-68E94A8785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5810B77-7235-0454-35D4-BFB65E7C3AF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16EC11F-DC20-7775-C7CD-FD8A0EACC9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00D72F-DD79-4956-A2E9-6CE08BFC75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3526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86514C2-27E8-3E97-7881-BB9C8842596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EF3329D-A744-C97F-D81E-B39B69893D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BC54D13E-FFDC-1F7C-4FE9-DDFC1921F8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FA501C-F26B-4F18-BA13-A566D03356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726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C1A009D-6D56-4F1A-250B-4DED9C80CF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70E2BED-D8E6-B165-281F-5EFC559A2C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992BC1DA-6BA6-CEFC-F0B5-D1A1AF8CD1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840D84-02E8-4773-948D-6CF1496B3BD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7832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CA6378FF-F76C-38AE-B0D9-FB2A7C340F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44A3E7C2-607C-AEF9-ECE2-660141D1BF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A211492F-25D1-B4AA-D7EF-1AFBA7355A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E1A65A-26FA-4B03-BBB2-BF0662AE93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06900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8DEE74A-5B20-A322-FAEA-546DAD9179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DA6F184-4A83-DB78-15F9-76E7296E0D0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428732C-9B8A-67BF-B375-6BE4DCAE42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863472-6032-49D6-BCB1-CD0D50AC8F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6613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CE1CF2A-ACE4-5963-C4D4-88A199F80A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927AA55-64F5-E0A5-E787-BD4C3DFFB3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94EF1C0-524E-9732-619B-9636BCB014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8B387A-29C7-4E67-91B6-AB74AA0A6A3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02653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E79152-2E0C-0DDA-87A6-FBFAACA4A9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D179914-55C9-0228-362A-14D9198CA1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BC0CEF53-283A-C2C0-4749-311DE5FE7D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BADE38-1311-4E3D-A602-0C5E21BCB03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3609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FDC2F1E-5B84-BC65-F935-3924519EB5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1EF1629-48E1-9DDE-8998-0E0425570C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C1CA079F-1561-A386-DD47-BC0946C25D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FF3A17-AE5C-4F20-89B3-184E1B6CD5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07412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B9FB4AB-FA0F-498C-CD73-8F00F8D8BE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7BB598C-1A90-F727-FBD2-E1F360E0F34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10F39B41-B1BB-6DF8-A2D5-9F87996718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CDCA46-0ECB-43E5-AC9C-538A872AE96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7917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8241D61-F8B4-7ADA-C545-D73650C3D2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306DF1C-CF79-95B0-9F58-49E264B678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7ADC1686-D03F-F35C-F735-4E61EE6F52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C7F4D0-F259-46BA-A555-2A85BD9044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85440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2">
            <a:extLst>
              <a:ext uri="{FF2B5EF4-FFF2-40B4-BE49-F238E27FC236}">
                <a16:creationId xmlns:a16="http://schemas.microsoft.com/office/drawing/2014/main" id="{FA505E15-F350-DB88-DCB8-9A50658E7D94}"/>
              </a:ext>
            </a:extLst>
          </p:cNvPr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147483647 w 2903"/>
              <a:gd name="T1" fmla="*/ 2147483647 h 3686"/>
              <a:gd name="T2" fmla="*/ 2147483647 w 2903"/>
              <a:gd name="T3" fmla="*/ 2147483647 h 3686"/>
              <a:gd name="T4" fmla="*/ 2147483647 w 2903"/>
              <a:gd name="T5" fmla="*/ 0 h 3686"/>
              <a:gd name="T6" fmla="*/ 2147483647 w 2903"/>
              <a:gd name="T7" fmla="*/ 2147483647 h 3686"/>
              <a:gd name="T8" fmla="*/ 2147483647 w 2903"/>
              <a:gd name="T9" fmla="*/ 2147483647 h 3686"/>
              <a:gd name="T10" fmla="*/ 0 w 2903"/>
              <a:gd name="T11" fmla="*/ 2147483647 h 3686"/>
              <a:gd name="T12" fmla="*/ 2147483647 w 2903"/>
              <a:gd name="T13" fmla="*/ 2147483647 h 3686"/>
              <a:gd name="T14" fmla="*/ 2147483647 w 2903"/>
              <a:gd name="T15" fmla="*/ 2147483647 h 3686"/>
              <a:gd name="T16" fmla="*/ 2147483647 w 2903"/>
              <a:gd name="T17" fmla="*/ 2147483647 h 3686"/>
              <a:gd name="T18" fmla="*/ 2147483647 w 2903"/>
              <a:gd name="T19" fmla="*/ 2147483647 h 3686"/>
              <a:gd name="T20" fmla="*/ 2147483647 w 2903"/>
              <a:gd name="T21" fmla="*/ 2147483647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4CD04E6-2666-4BA8-0AA5-DBA516A0F8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1848666-85F0-B08A-718A-6548486FBE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D03186A-3591-DAD0-04E7-82EB3E4BBCF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E021B0FF-5101-5B4F-7F58-945CD82DBEB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2192E49F-C841-C0B2-9A4F-FF471ECBD68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Comic Sans MS" panose="030F0702030302020204" pitchFamily="66" charset="0"/>
              </a:defRPr>
            </a:lvl1pPr>
          </a:lstStyle>
          <a:p>
            <a:fld id="{3CBAE362-E066-4F16-A53E-5DEC9E0CD20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2" name="Freeform 8">
            <a:extLst>
              <a:ext uri="{FF2B5EF4-FFF2-40B4-BE49-F238E27FC236}">
                <a16:creationId xmlns:a16="http://schemas.microsoft.com/office/drawing/2014/main" id="{30CDD8CE-5A1B-5118-2EF3-35E289AD6D0E}"/>
              </a:ext>
            </a:extLst>
          </p:cNvPr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147483647 w 2911"/>
              <a:gd name="T1" fmla="*/ 0 h 3703"/>
              <a:gd name="T2" fmla="*/ 2147483647 w 2911"/>
              <a:gd name="T3" fmla="*/ 2147483647 h 3703"/>
              <a:gd name="T4" fmla="*/ 2147483647 w 2911"/>
              <a:gd name="T5" fmla="*/ 2147483647 h 3703"/>
              <a:gd name="T6" fmla="*/ 0 w 2911"/>
              <a:gd name="T7" fmla="*/ 2147483647 h 3703"/>
              <a:gd name="T8" fmla="*/ 2147483647 w 2911"/>
              <a:gd name="T9" fmla="*/ 2147483647 h 3703"/>
              <a:gd name="T10" fmla="*/ 2147483647 w 2911"/>
              <a:gd name="T11" fmla="*/ 2147483647 h 3703"/>
              <a:gd name="T12" fmla="*/ 2147483647 w 2911"/>
              <a:gd name="T13" fmla="*/ 2147483647 h 3703"/>
              <a:gd name="T14" fmla="*/ 2147483647 w 2911"/>
              <a:gd name="T15" fmla="*/ 2147483647 h 3703"/>
              <a:gd name="T16" fmla="*/ 2147483647 w 2911"/>
              <a:gd name="T17" fmla="*/ 2147483647 h 3703"/>
              <a:gd name="T18" fmla="*/ 2147483647 w 2911"/>
              <a:gd name="T19" fmla="*/ 0 h 3703"/>
              <a:gd name="T20" fmla="*/ 2147483647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Freeform 9">
            <a:extLst>
              <a:ext uri="{FF2B5EF4-FFF2-40B4-BE49-F238E27FC236}">
                <a16:creationId xmlns:a16="http://schemas.microsoft.com/office/drawing/2014/main" id="{76681B46-93CD-854F-4AEC-5454D7B9F03B}"/>
              </a:ext>
            </a:extLst>
          </p:cNvPr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147483647 h 2777"/>
              <a:gd name="T2" fmla="*/ 2147483647 w 2561"/>
              <a:gd name="T3" fmla="*/ 2147483647 h 2777"/>
              <a:gd name="T4" fmla="*/ 2147483647 w 2561"/>
              <a:gd name="T5" fmla="*/ 2147483647 h 2777"/>
              <a:gd name="T6" fmla="*/ 2147483647 w 2561"/>
              <a:gd name="T7" fmla="*/ 2147483647 h 2777"/>
              <a:gd name="T8" fmla="*/ 2147483647 w 2561"/>
              <a:gd name="T9" fmla="*/ 2147483647 h 2777"/>
              <a:gd name="T10" fmla="*/ 2147483647 w 2561"/>
              <a:gd name="T11" fmla="*/ 0 h 2777"/>
              <a:gd name="T12" fmla="*/ 0 w 2561"/>
              <a:gd name="T13" fmla="*/ 2147483647 h 2777"/>
              <a:gd name="T14" fmla="*/ 0 w 2561"/>
              <a:gd name="T15" fmla="*/ 2147483647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34" name="Group 10">
            <a:extLst>
              <a:ext uri="{FF2B5EF4-FFF2-40B4-BE49-F238E27FC236}">
                <a16:creationId xmlns:a16="http://schemas.microsoft.com/office/drawing/2014/main" id="{08073EA7-E350-0E9A-B4C1-139B4E2B9484}"/>
              </a:ext>
            </a:extLst>
          </p:cNvPr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051" name="Freeform 11">
              <a:extLst>
                <a:ext uri="{FF2B5EF4-FFF2-40B4-BE49-F238E27FC236}">
                  <a16:creationId xmlns:a16="http://schemas.microsoft.com/office/drawing/2014/main" id="{8D206F8E-3F77-BF05-1388-57DFF7E9E1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50 w 2177"/>
                <a:gd name="T1" fmla="*/ 40 h 1298"/>
                <a:gd name="T2" fmla="*/ 45 w 2177"/>
                <a:gd name="T3" fmla="*/ 35 h 1298"/>
                <a:gd name="T4" fmla="*/ 42 w 2177"/>
                <a:gd name="T5" fmla="*/ 15 h 1298"/>
                <a:gd name="T6" fmla="*/ 67 w 2177"/>
                <a:gd name="T7" fmla="*/ 11 h 1298"/>
                <a:gd name="T8" fmla="*/ 69 w 2177"/>
                <a:gd name="T9" fmla="*/ 7 h 1298"/>
                <a:gd name="T10" fmla="*/ 66 w 2177"/>
                <a:gd name="T11" fmla="*/ 4 h 1298"/>
                <a:gd name="T12" fmla="*/ 40 w 2177"/>
                <a:gd name="T13" fmla="*/ 7 h 1298"/>
                <a:gd name="T14" fmla="*/ 39 w 2177"/>
                <a:gd name="T15" fmla="*/ 1 h 1298"/>
                <a:gd name="T16" fmla="*/ 34 w 2177"/>
                <a:gd name="T17" fmla="*/ 0 h 1298"/>
                <a:gd name="T18" fmla="*/ 30 w 2177"/>
                <a:gd name="T19" fmla="*/ 1 h 1298"/>
                <a:gd name="T20" fmla="*/ 28 w 2177"/>
                <a:gd name="T21" fmla="*/ 4 h 1298"/>
                <a:gd name="T22" fmla="*/ 30 w 2177"/>
                <a:gd name="T23" fmla="*/ 9 h 1298"/>
                <a:gd name="T24" fmla="*/ 21 w 2177"/>
                <a:gd name="T25" fmla="*/ 14 h 1298"/>
                <a:gd name="T26" fmla="*/ 31 w 2177"/>
                <a:gd name="T27" fmla="*/ 15 h 1298"/>
                <a:gd name="T28" fmla="*/ 35 w 2177"/>
                <a:gd name="T29" fmla="*/ 28 h 1298"/>
                <a:gd name="T30" fmla="*/ 5 w 2177"/>
                <a:gd name="T31" fmla="*/ 15 h 1298"/>
                <a:gd name="T32" fmla="*/ 2 w 2177"/>
                <a:gd name="T33" fmla="*/ 16 h 1298"/>
                <a:gd name="T34" fmla="*/ 0 w 2177"/>
                <a:gd name="T35" fmla="*/ 20 h 1298"/>
                <a:gd name="T36" fmla="*/ 2 w 2177"/>
                <a:gd name="T37" fmla="*/ 25 h 1298"/>
                <a:gd name="T38" fmla="*/ 36 w 2177"/>
                <a:gd name="T39" fmla="*/ 41 h 1298"/>
                <a:gd name="T40" fmla="*/ 44 w 2177"/>
                <a:gd name="T41" fmla="*/ 40 h 1298"/>
                <a:gd name="T42" fmla="*/ 50 w 2177"/>
                <a:gd name="T43" fmla="*/ 41 h 1298"/>
                <a:gd name="T44" fmla="*/ 50 w 2177"/>
                <a:gd name="T45" fmla="*/ 40 h 1298"/>
                <a:gd name="T46" fmla="*/ 50 w 2177"/>
                <a:gd name="T47" fmla="*/ 4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2" name="Freeform 12">
              <a:extLst>
                <a:ext uri="{FF2B5EF4-FFF2-40B4-BE49-F238E27FC236}">
                  <a16:creationId xmlns:a16="http://schemas.microsoft.com/office/drawing/2014/main" id="{8B000C0F-C152-57ED-F074-0B8E8233DC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1 h 258"/>
                <a:gd name="T2" fmla="*/ 3 w 143"/>
                <a:gd name="T3" fmla="*/ 0 h 258"/>
                <a:gd name="T4" fmla="*/ 4 w 143"/>
                <a:gd name="T5" fmla="*/ 8 h 258"/>
                <a:gd name="T6" fmla="*/ 0 w 143"/>
                <a:gd name="T7" fmla="*/ 9 h 258"/>
                <a:gd name="T8" fmla="*/ 0 w 143"/>
                <a:gd name="T9" fmla="*/ 1 h 258"/>
                <a:gd name="T10" fmla="*/ 0 w 143"/>
                <a:gd name="T11" fmla="*/ 1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3" name="Freeform 13">
              <a:extLst>
                <a:ext uri="{FF2B5EF4-FFF2-40B4-BE49-F238E27FC236}">
                  <a16:creationId xmlns:a16="http://schemas.microsoft.com/office/drawing/2014/main" id="{D14E69D7-714C-FB85-E9F6-7FCBA93140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4 w 1586"/>
                <a:gd name="T1" fmla="*/ 0 h 821"/>
                <a:gd name="T2" fmla="*/ 41 w 1586"/>
                <a:gd name="T3" fmla="*/ 16 h 821"/>
                <a:gd name="T4" fmla="*/ 44 w 1586"/>
                <a:gd name="T5" fmla="*/ 19 h 821"/>
                <a:gd name="T6" fmla="*/ 49 w 1586"/>
                <a:gd name="T7" fmla="*/ 24 h 821"/>
                <a:gd name="T8" fmla="*/ 48 w 1586"/>
                <a:gd name="T9" fmla="*/ 25 h 821"/>
                <a:gd name="T10" fmla="*/ 42 w 1586"/>
                <a:gd name="T11" fmla="*/ 24 h 821"/>
                <a:gd name="T12" fmla="*/ 35 w 1586"/>
                <a:gd name="T13" fmla="*/ 25 h 821"/>
                <a:gd name="T14" fmla="*/ 1 w 1586"/>
                <a:gd name="T15" fmla="*/ 9 h 821"/>
                <a:gd name="T16" fmla="*/ 0 w 1586"/>
                <a:gd name="T17" fmla="*/ 4 h 821"/>
                <a:gd name="T18" fmla="*/ 1 w 1586"/>
                <a:gd name="T19" fmla="*/ 1 h 821"/>
                <a:gd name="T20" fmla="*/ 4 w 1586"/>
                <a:gd name="T21" fmla="*/ 0 h 821"/>
                <a:gd name="T22" fmla="*/ 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4" name="Freeform 14">
              <a:extLst>
                <a:ext uri="{FF2B5EF4-FFF2-40B4-BE49-F238E27FC236}">
                  <a16:creationId xmlns:a16="http://schemas.microsoft.com/office/drawing/2014/main" id="{DA6E5248-DF3C-914C-BD7B-7CDF7344BD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1 h 747"/>
                <a:gd name="T2" fmla="*/ 29 w 1049"/>
                <a:gd name="T3" fmla="*/ 24 h 747"/>
                <a:gd name="T4" fmla="*/ 30 w 1049"/>
                <a:gd name="T5" fmla="*/ 17 h 747"/>
                <a:gd name="T6" fmla="*/ 33 w 1049"/>
                <a:gd name="T7" fmla="*/ 14 h 747"/>
                <a:gd name="T8" fmla="*/ 3 w 1049"/>
                <a:gd name="T9" fmla="*/ 0 h 747"/>
                <a:gd name="T10" fmla="*/ 0 w 1049"/>
                <a:gd name="T11" fmla="*/ 4 h 747"/>
                <a:gd name="T12" fmla="*/ 0 w 1049"/>
                <a:gd name="T13" fmla="*/ 11 h 747"/>
                <a:gd name="T14" fmla="*/ 0 w 1049"/>
                <a:gd name="T15" fmla="*/ 11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5" name="Freeform 15">
              <a:extLst>
                <a:ext uri="{FF2B5EF4-FFF2-40B4-BE49-F238E27FC236}">
                  <a16:creationId xmlns:a16="http://schemas.microsoft.com/office/drawing/2014/main" id="{C80D61D4-D8C8-2A05-E0F6-DC89FB4903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 h 241"/>
                <a:gd name="T2" fmla="*/ 4 w 272"/>
                <a:gd name="T3" fmla="*/ 0 h 241"/>
                <a:gd name="T4" fmla="*/ 7 w 272"/>
                <a:gd name="T5" fmla="*/ 2 h 241"/>
                <a:gd name="T6" fmla="*/ 8 w 272"/>
                <a:gd name="T7" fmla="*/ 5 h 241"/>
                <a:gd name="T8" fmla="*/ 5 w 272"/>
                <a:gd name="T9" fmla="*/ 5 h 241"/>
                <a:gd name="T10" fmla="*/ 1 w 272"/>
                <a:gd name="T11" fmla="*/ 8 h 241"/>
                <a:gd name="T12" fmla="*/ 0 w 272"/>
                <a:gd name="T13" fmla="*/ 1 h 241"/>
                <a:gd name="T14" fmla="*/ 0 w 272"/>
                <a:gd name="T15" fmla="*/ 1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6" name="Freeform 16">
              <a:extLst>
                <a:ext uri="{FF2B5EF4-FFF2-40B4-BE49-F238E27FC236}">
                  <a16:creationId xmlns:a16="http://schemas.microsoft.com/office/drawing/2014/main" id="{2CE5EE03-ECCF-8DD1-4AC5-4BD71186E3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5 w 152"/>
                <a:gd name="T1" fmla="*/ 1 h 224"/>
                <a:gd name="T2" fmla="*/ 5 w 152"/>
                <a:gd name="T3" fmla="*/ 7 h 224"/>
                <a:gd name="T4" fmla="*/ 0 w 152"/>
                <a:gd name="T5" fmla="*/ 1 h 224"/>
                <a:gd name="T6" fmla="*/ 3 w 152"/>
                <a:gd name="T7" fmla="*/ 0 h 224"/>
                <a:gd name="T8" fmla="*/ 5 w 152"/>
                <a:gd name="T9" fmla="*/ 1 h 224"/>
                <a:gd name="T10" fmla="*/ 5 w 152"/>
                <a:gd name="T11" fmla="*/ 1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7" name="Freeform 17">
              <a:extLst>
                <a:ext uri="{FF2B5EF4-FFF2-40B4-BE49-F238E27FC236}">
                  <a16:creationId xmlns:a16="http://schemas.microsoft.com/office/drawing/2014/main" id="{50041EB0-5675-1A73-7097-E6A9ADD7B0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3 h 764"/>
                <a:gd name="T2" fmla="*/ 3 w 386"/>
                <a:gd name="T3" fmla="*/ 0 h 764"/>
                <a:gd name="T4" fmla="*/ 8 w 386"/>
                <a:gd name="T5" fmla="*/ 1 h 764"/>
                <a:gd name="T6" fmla="*/ 13 w 386"/>
                <a:gd name="T7" fmla="*/ 24 h 764"/>
                <a:gd name="T8" fmla="*/ 9 w 386"/>
                <a:gd name="T9" fmla="*/ 23 h 764"/>
                <a:gd name="T10" fmla="*/ 5 w 386"/>
                <a:gd name="T11" fmla="*/ 22 h 764"/>
                <a:gd name="T12" fmla="*/ 0 w 386"/>
                <a:gd name="T13" fmla="*/ 3 h 764"/>
                <a:gd name="T14" fmla="*/ 0 w 386"/>
                <a:gd name="T15" fmla="*/ 3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8" name="Freeform 18">
              <a:extLst>
                <a:ext uri="{FF2B5EF4-FFF2-40B4-BE49-F238E27FC236}">
                  <a16:creationId xmlns:a16="http://schemas.microsoft.com/office/drawing/2014/main" id="{E99747BD-7CA9-DE58-8502-97FBE62E6E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22 w 728"/>
                <a:gd name="T1" fmla="*/ 0 h 348"/>
                <a:gd name="T2" fmla="*/ 0 w 728"/>
                <a:gd name="T3" fmla="*/ 4 h 348"/>
                <a:gd name="T4" fmla="*/ 1 w 728"/>
                <a:gd name="T5" fmla="*/ 11 h 348"/>
                <a:gd name="T6" fmla="*/ 23 w 728"/>
                <a:gd name="T7" fmla="*/ 8 h 348"/>
                <a:gd name="T8" fmla="*/ 23 w 728"/>
                <a:gd name="T9" fmla="*/ 2 h 348"/>
                <a:gd name="T10" fmla="*/ 22 w 728"/>
                <a:gd name="T11" fmla="*/ 0 h 348"/>
                <a:gd name="T12" fmla="*/ 22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9" name="Freeform 19">
              <a:extLst>
                <a:ext uri="{FF2B5EF4-FFF2-40B4-BE49-F238E27FC236}">
                  <a16:creationId xmlns:a16="http://schemas.microsoft.com/office/drawing/2014/main" id="{DA8D05B5-E6CB-8149-EF1D-3F222F63C5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9 w 312"/>
                <a:gd name="T1" fmla="*/ 0 h 135"/>
                <a:gd name="T2" fmla="*/ 0 w 312"/>
                <a:gd name="T3" fmla="*/ 2 h 135"/>
                <a:gd name="T4" fmla="*/ 10 w 312"/>
                <a:gd name="T5" fmla="*/ 4 h 135"/>
                <a:gd name="T6" fmla="*/ 9 w 312"/>
                <a:gd name="T7" fmla="*/ 0 h 135"/>
                <a:gd name="T8" fmla="*/ 9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60" name="Group 20">
              <a:extLst>
                <a:ext uri="{FF2B5EF4-FFF2-40B4-BE49-F238E27FC236}">
                  <a16:creationId xmlns:a16="http://schemas.microsoft.com/office/drawing/2014/main" id="{C71DB150-2535-9B56-50B4-9EF422B9DAA2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061" name="Group 21">
                <a:extLst>
                  <a:ext uri="{FF2B5EF4-FFF2-40B4-BE49-F238E27FC236}">
                    <a16:creationId xmlns:a16="http://schemas.microsoft.com/office/drawing/2014/main" id="{8EE5F049-CA96-DBB1-3FCF-40230C429341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074" name="Freeform 22">
                  <a:extLst>
                    <a:ext uri="{FF2B5EF4-FFF2-40B4-BE49-F238E27FC236}">
                      <a16:creationId xmlns:a16="http://schemas.microsoft.com/office/drawing/2014/main" id="{471EEA0C-92E4-1CDC-79F0-F2AB68A70DD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3 h 175"/>
                    <a:gd name="T2" fmla="*/ 4 w 313"/>
                    <a:gd name="T3" fmla="*/ 0 h 175"/>
                    <a:gd name="T4" fmla="*/ 7 w 313"/>
                    <a:gd name="T5" fmla="*/ 0 h 175"/>
                    <a:gd name="T6" fmla="*/ 10 w 313"/>
                    <a:gd name="T7" fmla="*/ 0 h 175"/>
                    <a:gd name="T8" fmla="*/ 10 w 313"/>
                    <a:gd name="T9" fmla="*/ 2 h 175"/>
                    <a:gd name="T10" fmla="*/ 6 w 313"/>
                    <a:gd name="T11" fmla="*/ 2 h 175"/>
                    <a:gd name="T12" fmla="*/ 3 w 313"/>
                    <a:gd name="T13" fmla="*/ 3 h 175"/>
                    <a:gd name="T14" fmla="*/ 1 w 313"/>
                    <a:gd name="T15" fmla="*/ 5 h 175"/>
                    <a:gd name="T16" fmla="*/ 0 w 313"/>
                    <a:gd name="T17" fmla="*/ 3 h 175"/>
                    <a:gd name="T18" fmla="*/ 0 w 313"/>
                    <a:gd name="T19" fmla="*/ 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5" name="Freeform 23">
                  <a:extLst>
                    <a:ext uri="{FF2B5EF4-FFF2-40B4-BE49-F238E27FC236}">
                      <a16:creationId xmlns:a16="http://schemas.microsoft.com/office/drawing/2014/main" id="{6F45B464-50D6-97CE-C56B-9957AC419F9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 h 266"/>
                    <a:gd name="T2" fmla="*/ 5 w 230"/>
                    <a:gd name="T3" fmla="*/ 9 h 266"/>
                    <a:gd name="T4" fmla="*/ 8 w 230"/>
                    <a:gd name="T5" fmla="*/ 8 h 266"/>
                    <a:gd name="T6" fmla="*/ 7 w 230"/>
                    <a:gd name="T7" fmla="*/ 1 h 266"/>
                    <a:gd name="T8" fmla="*/ 6 w 230"/>
                    <a:gd name="T9" fmla="*/ 0 h 266"/>
                    <a:gd name="T10" fmla="*/ 6 w 230"/>
                    <a:gd name="T11" fmla="*/ 7 h 266"/>
                    <a:gd name="T12" fmla="*/ 3 w 230"/>
                    <a:gd name="T13" fmla="*/ 1 h 266"/>
                    <a:gd name="T14" fmla="*/ 0 w 230"/>
                    <a:gd name="T15" fmla="*/ 2 h 266"/>
                    <a:gd name="T16" fmla="*/ 0 w 230"/>
                    <a:gd name="T17" fmla="*/ 2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6" name="Freeform 24">
                  <a:extLst>
                    <a:ext uri="{FF2B5EF4-FFF2-40B4-BE49-F238E27FC236}">
                      <a16:creationId xmlns:a16="http://schemas.microsoft.com/office/drawing/2014/main" id="{48CE5867-B6C1-9F79-DBC8-697A08ACA6D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 h 234"/>
                    <a:gd name="T2" fmla="*/ 1 w 87"/>
                    <a:gd name="T3" fmla="*/ 3 h 234"/>
                    <a:gd name="T4" fmla="*/ 1 w 87"/>
                    <a:gd name="T5" fmla="*/ 5 h 234"/>
                    <a:gd name="T6" fmla="*/ 0 w 87"/>
                    <a:gd name="T7" fmla="*/ 8 h 234"/>
                    <a:gd name="T8" fmla="*/ 2 w 87"/>
                    <a:gd name="T9" fmla="*/ 7 h 234"/>
                    <a:gd name="T10" fmla="*/ 2 w 87"/>
                    <a:gd name="T11" fmla="*/ 4 h 234"/>
                    <a:gd name="T12" fmla="*/ 1 w 87"/>
                    <a:gd name="T13" fmla="*/ 0 h 234"/>
                    <a:gd name="T14" fmla="*/ 0 w 87"/>
                    <a:gd name="T15" fmla="*/ 1 h 234"/>
                    <a:gd name="T16" fmla="*/ 0 w 87"/>
                    <a:gd name="T17" fmla="*/ 1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62" name="Freeform 25">
                <a:extLst>
                  <a:ext uri="{FF2B5EF4-FFF2-40B4-BE49-F238E27FC236}">
                    <a16:creationId xmlns:a16="http://schemas.microsoft.com/office/drawing/2014/main" id="{2BA5CB32-D690-31E7-BA1E-E12D427F371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4 w 1190"/>
                  <a:gd name="T1" fmla="*/ 0 h 500"/>
                  <a:gd name="T2" fmla="*/ 38 w 1190"/>
                  <a:gd name="T3" fmla="*/ 16 h 500"/>
                  <a:gd name="T4" fmla="*/ 34 w 1190"/>
                  <a:gd name="T5" fmla="*/ 16 h 500"/>
                  <a:gd name="T6" fmla="*/ 0 w 1190"/>
                  <a:gd name="T7" fmla="*/ 1 h 500"/>
                  <a:gd name="T8" fmla="*/ 4 w 1190"/>
                  <a:gd name="T9" fmla="*/ 0 h 500"/>
                  <a:gd name="T10" fmla="*/ 4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3" name="Freeform 26">
                <a:extLst>
                  <a:ext uri="{FF2B5EF4-FFF2-40B4-BE49-F238E27FC236}">
                    <a16:creationId xmlns:a16="http://schemas.microsoft.com/office/drawing/2014/main" id="{CD82A4A8-393F-4154-92F9-8FF21474156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0 w 489"/>
                  <a:gd name="T1" fmla="*/ 2 h 296"/>
                  <a:gd name="T2" fmla="*/ 5 w 489"/>
                  <a:gd name="T3" fmla="*/ 3 h 296"/>
                  <a:gd name="T4" fmla="*/ 10 w 489"/>
                  <a:gd name="T5" fmla="*/ 5 h 296"/>
                  <a:gd name="T6" fmla="*/ 13 w 489"/>
                  <a:gd name="T7" fmla="*/ 8 h 296"/>
                  <a:gd name="T8" fmla="*/ 10 w 489"/>
                  <a:gd name="T9" fmla="*/ 8 h 296"/>
                  <a:gd name="T10" fmla="*/ 4 w 489"/>
                  <a:gd name="T11" fmla="*/ 5 h 296"/>
                  <a:gd name="T12" fmla="*/ 1 w 489"/>
                  <a:gd name="T13" fmla="*/ 3 h 296"/>
                  <a:gd name="T14" fmla="*/ 3 w 489"/>
                  <a:gd name="T15" fmla="*/ 6 h 296"/>
                  <a:gd name="T16" fmla="*/ 8 w 489"/>
                  <a:gd name="T17" fmla="*/ 9 h 296"/>
                  <a:gd name="T18" fmla="*/ 14 w 489"/>
                  <a:gd name="T19" fmla="*/ 10 h 296"/>
                  <a:gd name="T20" fmla="*/ 15 w 489"/>
                  <a:gd name="T21" fmla="*/ 7 h 296"/>
                  <a:gd name="T22" fmla="*/ 12 w 489"/>
                  <a:gd name="T23" fmla="*/ 4 h 296"/>
                  <a:gd name="T24" fmla="*/ 5 w 489"/>
                  <a:gd name="T25" fmla="*/ 1 h 296"/>
                  <a:gd name="T26" fmla="*/ 0 w 489"/>
                  <a:gd name="T27" fmla="*/ 0 h 296"/>
                  <a:gd name="T28" fmla="*/ 0 w 489"/>
                  <a:gd name="T29" fmla="*/ 2 h 296"/>
                  <a:gd name="T30" fmla="*/ 0 w 489"/>
                  <a:gd name="T31" fmla="*/ 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4" name="Freeform 27">
                <a:extLst>
                  <a:ext uri="{FF2B5EF4-FFF2-40B4-BE49-F238E27FC236}">
                    <a16:creationId xmlns:a16="http://schemas.microsoft.com/office/drawing/2014/main" id="{206A9BE7-0171-050C-779A-DE4664831FB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 w 213"/>
                  <a:gd name="T1" fmla="*/ 0 h 478"/>
                  <a:gd name="T2" fmla="*/ 3 w 213"/>
                  <a:gd name="T3" fmla="*/ 0 h 478"/>
                  <a:gd name="T4" fmla="*/ 3 w 213"/>
                  <a:gd name="T5" fmla="*/ 6 h 478"/>
                  <a:gd name="T6" fmla="*/ 4 w 213"/>
                  <a:gd name="T7" fmla="*/ 10 h 478"/>
                  <a:gd name="T8" fmla="*/ 7 w 213"/>
                  <a:gd name="T9" fmla="*/ 14 h 478"/>
                  <a:gd name="T10" fmla="*/ 4 w 213"/>
                  <a:gd name="T11" fmla="*/ 14 h 478"/>
                  <a:gd name="T12" fmla="*/ 1 w 213"/>
                  <a:gd name="T13" fmla="*/ 10 h 478"/>
                  <a:gd name="T14" fmla="*/ 0 w 213"/>
                  <a:gd name="T15" fmla="*/ 1 h 478"/>
                  <a:gd name="T16" fmla="*/ 1 w 213"/>
                  <a:gd name="T17" fmla="*/ 0 h 478"/>
                  <a:gd name="T18" fmla="*/ 1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65" name="Group 28">
                <a:extLst>
                  <a:ext uri="{FF2B5EF4-FFF2-40B4-BE49-F238E27FC236}">
                    <a16:creationId xmlns:a16="http://schemas.microsoft.com/office/drawing/2014/main" id="{BE072EDB-FD9D-BD53-8D86-65B800F388DF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066" name="Freeform 29">
                  <a:extLst>
                    <a:ext uri="{FF2B5EF4-FFF2-40B4-BE49-F238E27FC236}">
                      <a16:creationId xmlns:a16="http://schemas.microsoft.com/office/drawing/2014/main" id="{275BFC26-C044-3AB3-A46E-3D73D2498F8C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4 w 150"/>
                    <a:gd name="T1" fmla="*/ 0 h 173"/>
                    <a:gd name="T2" fmla="*/ 2 w 150"/>
                    <a:gd name="T3" fmla="*/ 3 h 173"/>
                    <a:gd name="T4" fmla="*/ 0 w 150"/>
                    <a:gd name="T5" fmla="*/ 6 h 173"/>
                    <a:gd name="T6" fmla="*/ 3 w 150"/>
                    <a:gd name="T7" fmla="*/ 5 h 173"/>
                    <a:gd name="T8" fmla="*/ 4 w 150"/>
                    <a:gd name="T9" fmla="*/ 3 h 173"/>
                    <a:gd name="T10" fmla="*/ 5 w 150"/>
                    <a:gd name="T11" fmla="*/ 1 h 173"/>
                    <a:gd name="T12" fmla="*/ 4 w 150"/>
                    <a:gd name="T13" fmla="*/ 0 h 173"/>
                    <a:gd name="T14" fmla="*/ 4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7" name="Freeform 30">
                  <a:extLst>
                    <a:ext uri="{FF2B5EF4-FFF2-40B4-BE49-F238E27FC236}">
                      <a16:creationId xmlns:a16="http://schemas.microsoft.com/office/drawing/2014/main" id="{061751EA-283A-5A02-3D04-4DD50FF72D9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5 w 1684"/>
                    <a:gd name="T1" fmla="*/ 0 h 880"/>
                    <a:gd name="T2" fmla="*/ 2 w 1684"/>
                    <a:gd name="T3" fmla="*/ 2 h 880"/>
                    <a:gd name="T4" fmla="*/ 0 w 1684"/>
                    <a:gd name="T5" fmla="*/ 7 h 880"/>
                    <a:gd name="T6" fmla="*/ 3 w 1684"/>
                    <a:gd name="T7" fmla="*/ 12 h 880"/>
                    <a:gd name="T8" fmla="*/ 37 w 1684"/>
                    <a:gd name="T9" fmla="*/ 28 h 880"/>
                    <a:gd name="T10" fmla="*/ 45 w 1684"/>
                    <a:gd name="T11" fmla="*/ 27 h 880"/>
                    <a:gd name="T12" fmla="*/ 51 w 1684"/>
                    <a:gd name="T13" fmla="*/ 28 h 880"/>
                    <a:gd name="T14" fmla="*/ 53 w 1684"/>
                    <a:gd name="T15" fmla="*/ 26 h 880"/>
                    <a:gd name="T16" fmla="*/ 47 w 1684"/>
                    <a:gd name="T17" fmla="*/ 21 h 880"/>
                    <a:gd name="T18" fmla="*/ 45 w 1684"/>
                    <a:gd name="T19" fmla="*/ 16 h 880"/>
                    <a:gd name="T20" fmla="*/ 43 w 1684"/>
                    <a:gd name="T21" fmla="*/ 17 h 880"/>
                    <a:gd name="T22" fmla="*/ 45 w 1684"/>
                    <a:gd name="T23" fmla="*/ 21 h 880"/>
                    <a:gd name="T24" fmla="*/ 50 w 1684"/>
                    <a:gd name="T25" fmla="*/ 26 h 880"/>
                    <a:gd name="T26" fmla="*/ 45 w 1684"/>
                    <a:gd name="T27" fmla="*/ 25 h 880"/>
                    <a:gd name="T28" fmla="*/ 39 w 1684"/>
                    <a:gd name="T29" fmla="*/ 26 h 880"/>
                    <a:gd name="T30" fmla="*/ 40 w 1684"/>
                    <a:gd name="T31" fmla="*/ 21 h 880"/>
                    <a:gd name="T32" fmla="*/ 42 w 1684"/>
                    <a:gd name="T33" fmla="*/ 17 h 880"/>
                    <a:gd name="T34" fmla="*/ 39 w 1684"/>
                    <a:gd name="T35" fmla="*/ 18 h 880"/>
                    <a:gd name="T36" fmla="*/ 37 w 1684"/>
                    <a:gd name="T37" fmla="*/ 21 h 880"/>
                    <a:gd name="T38" fmla="*/ 36 w 1684"/>
                    <a:gd name="T39" fmla="*/ 25 h 880"/>
                    <a:gd name="T40" fmla="*/ 4 w 1684"/>
                    <a:gd name="T41" fmla="*/ 10 h 880"/>
                    <a:gd name="T42" fmla="*/ 3 w 1684"/>
                    <a:gd name="T43" fmla="*/ 7 h 880"/>
                    <a:gd name="T44" fmla="*/ 4 w 1684"/>
                    <a:gd name="T45" fmla="*/ 3 h 880"/>
                    <a:gd name="T46" fmla="*/ 7 w 1684"/>
                    <a:gd name="T47" fmla="*/ 0 h 880"/>
                    <a:gd name="T48" fmla="*/ 5 w 1684"/>
                    <a:gd name="T49" fmla="*/ 0 h 880"/>
                    <a:gd name="T50" fmla="*/ 5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8" name="Freeform 31">
                  <a:extLst>
                    <a:ext uri="{FF2B5EF4-FFF2-40B4-BE49-F238E27FC236}">
                      <a16:creationId xmlns:a16="http://schemas.microsoft.com/office/drawing/2014/main" id="{81188515-7CAB-5703-ACA7-B3A7F2DDF81B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4 w 160"/>
                    <a:gd name="T1" fmla="*/ 0 h 335"/>
                    <a:gd name="T2" fmla="*/ 1 w 160"/>
                    <a:gd name="T3" fmla="*/ 3 h 335"/>
                    <a:gd name="T4" fmla="*/ 0 w 160"/>
                    <a:gd name="T5" fmla="*/ 7 h 335"/>
                    <a:gd name="T6" fmla="*/ 2 w 160"/>
                    <a:gd name="T7" fmla="*/ 9 h 335"/>
                    <a:gd name="T8" fmla="*/ 3 w 160"/>
                    <a:gd name="T9" fmla="*/ 10 h 335"/>
                    <a:gd name="T10" fmla="*/ 3 w 160"/>
                    <a:gd name="T11" fmla="*/ 4 h 335"/>
                    <a:gd name="T12" fmla="*/ 5 w 160"/>
                    <a:gd name="T13" fmla="*/ 0 h 335"/>
                    <a:gd name="T14" fmla="*/ 4 w 160"/>
                    <a:gd name="T15" fmla="*/ 0 h 335"/>
                    <a:gd name="T16" fmla="*/ 4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69" name="Freeform 32">
                  <a:extLst>
                    <a:ext uri="{FF2B5EF4-FFF2-40B4-BE49-F238E27FC236}">
                      <a16:creationId xmlns:a16="http://schemas.microsoft.com/office/drawing/2014/main" id="{B82A8871-D7FE-EE23-9C4B-4D93B3ABBA18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7 w 642"/>
                    <a:gd name="T1" fmla="*/ 28 h 1188"/>
                    <a:gd name="T2" fmla="*/ 0 w 642"/>
                    <a:gd name="T3" fmla="*/ 4 h 1188"/>
                    <a:gd name="T4" fmla="*/ 3 w 642"/>
                    <a:gd name="T5" fmla="*/ 2 h 1188"/>
                    <a:gd name="T6" fmla="*/ 9 w 642"/>
                    <a:gd name="T7" fmla="*/ 0 h 1188"/>
                    <a:gd name="T8" fmla="*/ 13 w 642"/>
                    <a:gd name="T9" fmla="*/ 2 h 1188"/>
                    <a:gd name="T10" fmla="*/ 21 w 642"/>
                    <a:gd name="T11" fmla="*/ 38 h 1188"/>
                    <a:gd name="T12" fmla="*/ 18 w 642"/>
                    <a:gd name="T13" fmla="*/ 35 h 1188"/>
                    <a:gd name="T14" fmla="*/ 12 w 642"/>
                    <a:gd name="T15" fmla="*/ 4 h 1188"/>
                    <a:gd name="T16" fmla="*/ 8 w 642"/>
                    <a:gd name="T17" fmla="*/ 2 h 1188"/>
                    <a:gd name="T18" fmla="*/ 4 w 642"/>
                    <a:gd name="T19" fmla="*/ 3 h 1188"/>
                    <a:gd name="T20" fmla="*/ 3 w 642"/>
                    <a:gd name="T21" fmla="*/ 5 h 1188"/>
                    <a:gd name="T22" fmla="*/ 10 w 642"/>
                    <a:gd name="T23" fmla="*/ 29 h 1188"/>
                    <a:gd name="T24" fmla="*/ 7 w 642"/>
                    <a:gd name="T25" fmla="*/ 28 h 1188"/>
                    <a:gd name="T26" fmla="*/ 7 w 642"/>
                    <a:gd name="T27" fmla="*/ 2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0" name="Freeform 33">
                  <a:extLst>
                    <a:ext uri="{FF2B5EF4-FFF2-40B4-BE49-F238E27FC236}">
                      <a16:creationId xmlns:a16="http://schemas.microsoft.com/office/drawing/2014/main" id="{D4DCC4B4-84E5-CD1B-D320-E2F32CA5E2F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 h 504"/>
                    <a:gd name="T2" fmla="*/ 3 w 192"/>
                    <a:gd name="T3" fmla="*/ 7 h 504"/>
                    <a:gd name="T4" fmla="*/ 4 w 192"/>
                    <a:gd name="T5" fmla="*/ 10 h 504"/>
                    <a:gd name="T6" fmla="*/ 4 w 192"/>
                    <a:gd name="T7" fmla="*/ 16 h 504"/>
                    <a:gd name="T8" fmla="*/ 6 w 192"/>
                    <a:gd name="T9" fmla="*/ 16 h 504"/>
                    <a:gd name="T10" fmla="*/ 6 w 192"/>
                    <a:gd name="T11" fmla="*/ 12 h 504"/>
                    <a:gd name="T12" fmla="*/ 6 w 192"/>
                    <a:gd name="T13" fmla="*/ 7 h 504"/>
                    <a:gd name="T14" fmla="*/ 4 w 192"/>
                    <a:gd name="T15" fmla="*/ 2 h 504"/>
                    <a:gd name="T16" fmla="*/ 2 w 192"/>
                    <a:gd name="T17" fmla="*/ 0 h 504"/>
                    <a:gd name="T18" fmla="*/ 0 w 192"/>
                    <a:gd name="T19" fmla="*/ 1 h 504"/>
                    <a:gd name="T20" fmla="*/ 0 w 192"/>
                    <a:gd name="T21" fmla="*/ 1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1" name="Freeform 34">
                  <a:extLst>
                    <a:ext uri="{FF2B5EF4-FFF2-40B4-BE49-F238E27FC236}">
                      <a16:creationId xmlns:a16="http://schemas.microsoft.com/office/drawing/2014/main" id="{AF03964A-4D16-8765-E8A1-B1BA54B90D02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0 w 390"/>
                    <a:gd name="T1" fmla="*/ 0 h 269"/>
                    <a:gd name="T2" fmla="*/ 9 w 390"/>
                    <a:gd name="T3" fmla="*/ 1 h 269"/>
                    <a:gd name="T4" fmla="*/ 8 w 390"/>
                    <a:gd name="T5" fmla="*/ 3 h 269"/>
                    <a:gd name="T6" fmla="*/ 0 w 390"/>
                    <a:gd name="T7" fmla="*/ 6 h 269"/>
                    <a:gd name="T8" fmla="*/ 0 w 390"/>
                    <a:gd name="T9" fmla="*/ 7 h 269"/>
                    <a:gd name="T10" fmla="*/ 9 w 390"/>
                    <a:gd name="T11" fmla="*/ 8 h 269"/>
                    <a:gd name="T12" fmla="*/ 10 w 390"/>
                    <a:gd name="T13" fmla="*/ 9 h 269"/>
                    <a:gd name="T14" fmla="*/ 13 w 390"/>
                    <a:gd name="T15" fmla="*/ 9 h 269"/>
                    <a:gd name="T16" fmla="*/ 12 w 390"/>
                    <a:gd name="T17" fmla="*/ 6 h 269"/>
                    <a:gd name="T18" fmla="*/ 4 w 390"/>
                    <a:gd name="T19" fmla="*/ 6 h 269"/>
                    <a:gd name="T20" fmla="*/ 11 w 390"/>
                    <a:gd name="T21" fmla="*/ 3 h 269"/>
                    <a:gd name="T22" fmla="*/ 10 w 390"/>
                    <a:gd name="T23" fmla="*/ 0 h 269"/>
                    <a:gd name="T24" fmla="*/ 10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2" name="Freeform 35">
                  <a:extLst>
                    <a:ext uri="{FF2B5EF4-FFF2-40B4-BE49-F238E27FC236}">
                      <a16:creationId xmlns:a16="http://schemas.microsoft.com/office/drawing/2014/main" id="{3E432155-E09B-DA88-06CA-E61A9CCDA57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5 h 424"/>
                    <a:gd name="T2" fmla="*/ 27 w 941"/>
                    <a:gd name="T3" fmla="*/ 0 h 424"/>
                    <a:gd name="T4" fmla="*/ 29 w 941"/>
                    <a:gd name="T5" fmla="*/ 3 h 424"/>
                    <a:gd name="T6" fmla="*/ 30 w 941"/>
                    <a:gd name="T7" fmla="*/ 6 h 424"/>
                    <a:gd name="T8" fmla="*/ 29 w 941"/>
                    <a:gd name="T9" fmla="*/ 9 h 424"/>
                    <a:gd name="T10" fmla="*/ 2 w 941"/>
                    <a:gd name="T11" fmla="*/ 14 h 424"/>
                    <a:gd name="T12" fmla="*/ 2 w 941"/>
                    <a:gd name="T13" fmla="*/ 12 h 424"/>
                    <a:gd name="T14" fmla="*/ 27 w 941"/>
                    <a:gd name="T15" fmla="*/ 8 h 424"/>
                    <a:gd name="T16" fmla="*/ 28 w 941"/>
                    <a:gd name="T17" fmla="*/ 5 h 424"/>
                    <a:gd name="T18" fmla="*/ 27 w 941"/>
                    <a:gd name="T19" fmla="*/ 2 h 424"/>
                    <a:gd name="T20" fmla="*/ 0 w 941"/>
                    <a:gd name="T21" fmla="*/ 6 h 424"/>
                    <a:gd name="T22" fmla="*/ 0 w 941"/>
                    <a:gd name="T23" fmla="*/ 5 h 424"/>
                    <a:gd name="T24" fmla="*/ 0 w 941"/>
                    <a:gd name="T25" fmla="*/ 5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73" name="Freeform 36">
                  <a:extLst>
                    <a:ext uri="{FF2B5EF4-FFF2-40B4-BE49-F238E27FC236}">
                      <a16:creationId xmlns:a16="http://schemas.microsoft.com/office/drawing/2014/main" id="{CF7BC7A4-0FE5-922D-EA62-C00F23EE9604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3 h 173"/>
                    <a:gd name="T2" fmla="*/ 3 w 488"/>
                    <a:gd name="T3" fmla="*/ 5 h 173"/>
                    <a:gd name="T4" fmla="*/ 7 w 488"/>
                    <a:gd name="T5" fmla="*/ 5 h 173"/>
                    <a:gd name="T6" fmla="*/ 14 w 488"/>
                    <a:gd name="T7" fmla="*/ 3 h 173"/>
                    <a:gd name="T8" fmla="*/ 16 w 488"/>
                    <a:gd name="T9" fmla="*/ 1 h 173"/>
                    <a:gd name="T10" fmla="*/ 14 w 488"/>
                    <a:gd name="T11" fmla="*/ 0 h 173"/>
                    <a:gd name="T12" fmla="*/ 8 w 488"/>
                    <a:gd name="T13" fmla="*/ 0 h 173"/>
                    <a:gd name="T14" fmla="*/ 4 w 488"/>
                    <a:gd name="T15" fmla="*/ 0 h 173"/>
                    <a:gd name="T16" fmla="*/ 1 w 488"/>
                    <a:gd name="T17" fmla="*/ 2 h 173"/>
                    <a:gd name="T18" fmla="*/ 4 w 488"/>
                    <a:gd name="T19" fmla="*/ 2 h 173"/>
                    <a:gd name="T20" fmla="*/ 9 w 488"/>
                    <a:gd name="T21" fmla="*/ 1 h 173"/>
                    <a:gd name="T22" fmla="*/ 14 w 488"/>
                    <a:gd name="T23" fmla="*/ 1 h 173"/>
                    <a:gd name="T24" fmla="*/ 9 w 488"/>
                    <a:gd name="T25" fmla="*/ 3 h 173"/>
                    <a:gd name="T26" fmla="*/ 5 w 488"/>
                    <a:gd name="T27" fmla="*/ 3 h 173"/>
                    <a:gd name="T28" fmla="*/ 0 w 488"/>
                    <a:gd name="T29" fmla="*/ 3 h 173"/>
                    <a:gd name="T30" fmla="*/ 0 w 488"/>
                    <a:gd name="T31" fmla="*/ 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035" name="Group 37">
            <a:extLst>
              <a:ext uri="{FF2B5EF4-FFF2-40B4-BE49-F238E27FC236}">
                <a16:creationId xmlns:a16="http://schemas.microsoft.com/office/drawing/2014/main" id="{D04F8BDD-BD84-A010-ECE2-63454F0F4092}"/>
              </a:ext>
            </a:extLst>
          </p:cNvPr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049" name="Freeform 38">
              <a:extLst>
                <a:ext uri="{FF2B5EF4-FFF2-40B4-BE49-F238E27FC236}">
                  <a16:creationId xmlns:a16="http://schemas.microsoft.com/office/drawing/2014/main" id="{F3050487-63EA-3FF4-FD23-5C868FB06E88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 w 772"/>
                <a:gd name="T1" fmla="*/ 50 h 3266"/>
                <a:gd name="T2" fmla="*/ 1 w 772"/>
                <a:gd name="T3" fmla="*/ 47 h 3266"/>
                <a:gd name="T4" fmla="*/ 1 w 772"/>
                <a:gd name="T5" fmla="*/ 44 h 3266"/>
                <a:gd name="T6" fmla="*/ 1 w 772"/>
                <a:gd name="T7" fmla="*/ 41 h 3266"/>
                <a:gd name="T8" fmla="*/ 1 w 772"/>
                <a:gd name="T9" fmla="*/ 36 h 3266"/>
                <a:gd name="T10" fmla="*/ 1 w 772"/>
                <a:gd name="T11" fmla="*/ 33 h 3266"/>
                <a:gd name="T12" fmla="*/ 1 w 772"/>
                <a:gd name="T13" fmla="*/ 31 h 3266"/>
                <a:gd name="T14" fmla="*/ 1 w 772"/>
                <a:gd name="T15" fmla="*/ 30 h 3266"/>
                <a:gd name="T16" fmla="*/ 1 w 772"/>
                <a:gd name="T17" fmla="*/ 28 h 3266"/>
                <a:gd name="T18" fmla="*/ 1 w 772"/>
                <a:gd name="T19" fmla="*/ 25 h 3266"/>
                <a:gd name="T20" fmla="*/ 1 w 772"/>
                <a:gd name="T21" fmla="*/ 18 h 3266"/>
                <a:gd name="T22" fmla="*/ 1 w 772"/>
                <a:gd name="T23" fmla="*/ 15 h 3266"/>
                <a:gd name="T24" fmla="*/ 1 w 772"/>
                <a:gd name="T25" fmla="*/ 11 h 3266"/>
                <a:gd name="T26" fmla="*/ 1 w 772"/>
                <a:gd name="T27" fmla="*/ 10 h 3266"/>
                <a:gd name="T28" fmla="*/ 0 w 772"/>
                <a:gd name="T29" fmla="*/ 7 h 3266"/>
                <a:gd name="T30" fmla="*/ 0 w 772"/>
                <a:gd name="T31" fmla="*/ 0 h 3266"/>
                <a:gd name="T32" fmla="*/ 0 w 772"/>
                <a:gd name="T33" fmla="*/ 6 h 3266"/>
                <a:gd name="T34" fmla="*/ 0 w 772"/>
                <a:gd name="T35" fmla="*/ 10 h 3266"/>
                <a:gd name="T36" fmla="*/ 1 w 772"/>
                <a:gd name="T37" fmla="*/ 12 h 3266"/>
                <a:gd name="T38" fmla="*/ 1 w 772"/>
                <a:gd name="T39" fmla="*/ 13 h 3266"/>
                <a:gd name="T40" fmla="*/ 1 w 772"/>
                <a:gd name="T41" fmla="*/ 17 h 3266"/>
                <a:gd name="T42" fmla="*/ 1 w 772"/>
                <a:gd name="T43" fmla="*/ 20 h 3266"/>
                <a:gd name="T44" fmla="*/ 0 w 772"/>
                <a:gd name="T45" fmla="*/ 26 h 3266"/>
                <a:gd name="T46" fmla="*/ 0 w 772"/>
                <a:gd name="T47" fmla="*/ 30 h 3266"/>
                <a:gd name="T48" fmla="*/ 1 w 772"/>
                <a:gd name="T49" fmla="*/ 33 h 3266"/>
                <a:gd name="T50" fmla="*/ 1 w 772"/>
                <a:gd name="T51" fmla="*/ 35 h 3266"/>
                <a:gd name="T52" fmla="*/ 0 w 772"/>
                <a:gd name="T53" fmla="*/ 39 h 3266"/>
                <a:gd name="T54" fmla="*/ 0 w 772"/>
                <a:gd name="T55" fmla="*/ 43 h 3266"/>
                <a:gd name="T56" fmla="*/ 0 w 772"/>
                <a:gd name="T57" fmla="*/ 48 h 3266"/>
                <a:gd name="T58" fmla="*/ 1 w 772"/>
                <a:gd name="T59" fmla="*/ 50 h 3266"/>
                <a:gd name="T60" fmla="*/ 1 w 772"/>
                <a:gd name="T61" fmla="*/ 52 h 3266"/>
                <a:gd name="T62" fmla="*/ 1 w 772"/>
                <a:gd name="T63" fmla="*/ 50 h 3266"/>
                <a:gd name="T64" fmla="*/ 1 w 772"/>
                <a:gd name="T65" fmla="*/ 50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0" name="Freeform 39">
              <a:extLst>
                <a:ext uri="{FF2B5EF4-FFF2-40B4-BE49-F238E27FC236}">
                  <a16:creationId xmlns:a16="http://schemas.microsoft.com/office/drawing/2014/main" id="{F526E968-B1A3-1F80-FB23-F5E82A423593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 w 772"/>
                <a:gd name="T1" fmla="*/ 99 h 3266"/>
                <a:gd name="T2" fmla="*/ 1 w 772"/>
                <a:gd name="T3" fmla="*/ 93 h 3266"/>
                <a:gd name="T4" fmla="*/ 1 w 772"/>
                <a:gd name="T5" fmla="*/ 87 h 3266"/>
                <a:gd name="T6" fmla="*/ 1 w 772"/>
                <a:gd name="T7" fmla="*/ 80 h 3266"/>
                <a:gd name="T8" fmla="*/ 1 w 772"/>
                <a:gd name="T9" fmla="*/ 71 h 3266"/>
                <a:gd name="T10" fmla="*/ 1 w 772"/>
                <a:gd name="T11" fmla="*/ 65 h 3266"/>
                <a:gd name="T12" fmla="*/ 1 w 772"/>
                <a:gd name="T13" fmla="*/ 61 h 3266"/>
                <a:gd name="T14" fmla="*/ 1 w 772"/>
                <a:gd name="T15" fmla="*/ 59 h 3266"/>
                <a:gd name="T16" fmla="*/ 1 w 772"/>
                <a:gd name="T17" fmla="*/ 55 h 3266"/>
                <a:gd name="T18" fmla="*/ 1 w 772"/>
                <a:gd name="T19" fmla="*/ 50 h 3266"/>
                <a:gd name="T20" fmla="*/ 1 w 772"/>
                <a:gd name="T21" fmla="*/ 37 h 3266"/>
                <a:gd name="T22" fmla="*/ 1 w 772"/>
                <a:gd name="T23" fmla="*/ 30 h 3266"/>
                <a:gd name="T24" fmla="*/ 1 w 772"/>
                <a:gd name="T25" fmla="*/ 23 h 3266"/>
                <a:gd name="T26" fmla="*/ 1 w 772"/>
                <a:gd name="T27" fmla="*/ 19 h 3266"/>
                <a:gd name="T28" fmla="*/ 0 w 772"/>
                <a:gd name="T29" fmla="*/ 14 h 3266"/>
                <a:gd name="T30" fmla="*/ 0 w 772"/>
                <a:gd name="T31" fmla="*/ 0 h 3266"/>
                <a:gd name="T32" fmla="*/ 0 w 772"/>
                <a:gd name="T33" fmla="*/ 12 h 3266"/>
                <a:gd name="T34" fmla="*/ 0 w 772"/>
                <a:gd name="T35" fmla="*/ 20 h 3266"/>
                <a:gd name="T36" fmla="*/ 1 w 772"/>
                <a:gd name="T37" fmla="*/ 24 h 3266"/>
                <a:gd name="T38" fmla="*/ 1 w 772"/>
                <a:gd name="T39" fmla="*/ 27 h 3266"/>
                <a:gd name="T40" fmla="*/ 1 w 772"/>
                <a:gd name="T41" fmla="*/ 33 h 3266"/>
                <a:gd name="T42" fmla="*/ 1 w 772"/>
                <a:gd name="T43" fmla="*/ 40 h 3266"/>
                <a:gd name="T44" fmla="*/ 0 w 772"/>
                <a:gd name="T45" fmla="*/ 52 h 3266"/>
                <a:gd name="T46" fmla="*/ 0 w 772"/>
                <a:gd name="T47" fmla="*/ 60 h 3266"/>
                <a:gd name="T48" fmla="*/ 1 w 772"/>
                <a:gd name="T49" fmla="*/ 65 h 3266"/>
                <a:gd name="T50" fmla="*/ 1 w 772"/>
                <a:gd name="T51" fmla="*/ 69 h 3266"/>
                <a:gd name="T52" fmla="*/ 0 w 772"/>
                <a:gd name="T53" fmla="*/ 77 h 3266"/>
                <a:gd name="T54" fmla="*/ 0 w 772"/>
                <a:gd name="T55" fmla="*/ 85 h 3266"/>
                <a:gd name="T56" fmla="*/ 0 w 772"/>
                <a:gd name="T57" fmla="*/ 94 h 3266"/>
                <a:gd name="T58" fmla="*/ 1 w 772"/>
                <a:gd name="T59" fmla="*/ 99 h 3266"/>
                <a:gd name="T60" fmla="*/ 1 w 772"/>
                <a:gd name="T61" fmla="*/ 103 h 3266"/>
                <a:gd name="T62" fmla="*/ 1 w 772"/>
                <a:gd name="T63" fmla="*/ 99 h 3266"/>
                <a:gd name="T64" fmla="*/ 1 w 772"/>
                <a:gd name="T65" fmla="*/ 9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6" name="Group 40">
            <a:extLst>
              <a:ext uri="{FF2B5EF4-FFF2-40B4-BE49-F238E27FC236}">
                <a16:creationId xmlns:a16="http://schemas.microsoft.com/office/drawing/2014/main" id="{0FBF547F-E6BF-9046-5359-BAB8182E22E1}"/>
              </a:ext>
            </a:extLst>
          </p:cNvPr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037" name="Group 41">
              <a:extLst>
                <a:ext uri="{FF2B5EF4-FFF2-40B4-BE49-F238E27FC236}">
                  <a16:creationId xmlns:a16="http://schemas.microsoft.com/office/drawing/2014/main" id="{4ACE9D9E-9DF5-3B56-57ED-90664F8D3585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039" name="Freeform 42">
                <a:extLst>
                  <a:ext uri="{FF2B5EF4-FFF2-40B4-BE49-F238E27FC236}">
                    <a16:creationId xmlns:a16="http://schemas.microsoft.com/office/drawing/2014/main" id="{693051B4-4242-0927-BCE1-C9AFC68C550D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0 w 245"/>
                  <a:gd name="T1" fmla="*/ 0 h 806"/>
                  <a:gd name="T2" fmla="*/ 0 w 245"/>
                  <a:gd name="T3" fmla="*/ 2 h 806"/>
                  <a:gd name="T4" fmla="*/ 0 w 245"/>
                  <a:gd name="T5" fmla="*/ 5 h 806"/>
                  <a:gd name="T6" fmla="*/ 0 w 245"/>
                  <a:gd name="T7" fmla="*/ 5 h 806"/>
                  <a:gd name="T8" fmla="*/ 0 w 245"/>
                  <a:gd name="T9" fmla="*/ 2 h 806"/>
                  <a:gd name="T10" fmla="*/ 0 w 245"/>
                  <a:gd name="T11" fmla="*/ 0 h 806"/>
                  <a:gd name="T12" fmla="*/ 0 w 245"/>
                  <a:gd name="T13" fmla="*/ 0 h 806"/>
                  <a:gd name="T14" fmla="*/ 0 w 245"/>
                  <a:gd name="T15" fmla="*/ 0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1040" name="Group 43">
                <a:extLst>
                  <a:ext uri="{FF2B5EF4-FFF2-40B4-BE49-F238E27FC236}">
                    <a16:creationId xmlns:a16="http://schemas.microsoft.com/office/drawing/2014/main" id="{026163FF-0427-B9A5-09AD-A254961CD259}"/>
                  </a:ext>
                </a:extLst>
              </p:cNvPr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041" name="Freeform 44">
                  <a:extLst>
                    <a:ext uri="{FF2B5EF4-FFF2-40B4-BE49-F238E27FC236}">
                      <a16:creationId xmlns:a16="http://schemas.microsoft.com/office/drawing/2014/main" id="{C34033B4-4893-2519-7763-51AC73323CB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0 w 604"/>
                    <a:gd name="T3" fmla="*/ 1 h 349"/>
                    <a:gd name="T4" fmla="*/ 1 w 604"/>
                    <a:gd name="T5" fmla="*/ 2 h 349"/>
                    <a:gd name="T6" fmla="*/ 1 w 604"/>
                    <a:gd name="T7" fmla="*/ 1 h 349"/>
                    <a:gd name="T8" fmla="*/ 1 w 604"/>
                    <a:gd name="T9" fmla="*/ 0 h 349"/>
                    <a:gd name="T10" fmla="*/ 1 w 604"/>
                    <a:gd name="T11" fmla="*/ 1 h 349"/>
                    <a:gd name="T12" fmla="*/ 0 w 604"/>
                    <a:gd name="T13" fmla="*/ 0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2" name="Freeform 45">
                  <a:extLst>
                    <a:ext uri="{FF2B5EF4-FFF2-40B4-BE49-F238E27FC236}">
                      <a16:creationId xmlns:a16="http://schemas.microsoft.com/office/drawing/2014/main" id="{BC506874-E481-1E7E-2EED-DE9ECD1C0269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049" y="331"/>
                  <a:ext cx="269" cy="438"/>
                </a:xfrm>
                <a:custGeom>
                  <a:avLst/>
                  <a:gdLst>
                    <a:gd name="T0" fmla="*/ 1 w 1064"/>
                    <a:gd name="T1" fmla="*/ 1 h 1230"/>
                    <a:gd name="T2" fmla="*/ 1 w 1064"/>
                    <a:gd name="T3" fmla="*/ 2 h 1230"/>
                    <a:gd name="T4" fmla="*/ 0 w 1064"/>
                    <a:gd name="T5" fmla="*/ 4 h 1230"/>
                    <a:gd name="T6" fmla="*/ 0 w 1064"/>
                    <a:gd name="T7" fmla="*/ 6 h 1230"/>
                    <a:gd name="T8" fmla="*/ 0 w 1064"/>
                    <a:gd name="T9" fmla="*/ 7 h 1230"/>
                    <a:gd name="T10" fmla="*/ 0 w 1064"/>
                    <a:gd name="T11" fmla="*/ 7 h 1230"/>
                    <a:gd name="T12" fmla="*/ 1 w 1064"/>
                    <a:gd name="T13" fmla="*/ 5 h 1230"/>
                    <a:gd name="T14" fmla="*/ 1 w 1064"/>
                    <a:gd name="T15" fmla="*/ 3 h 1230"/>
                    <a:gd name="T16" fmla="*/ 1 w 1064"/>
                    <a:gd name="T17" fmla="*/ 1 h 1230"/>
                    <a:gd name="T18" fmla="*/ 1 w 1064"/>
                    <a:gd name="T19" fmla="*/ 0 h 1230"/>
                    <a:gd name="T20" fmla="*/ 1 w 1064"/>
                    <a:gd name="T21" fmla="*/ 0 h 1230"/>
                    <a:gd name="T22" fmla="*/ 1 w 1064"/>
                    <a:gd name="T23" fmla="*/ 0 h 1230"/>
                    <a:gd name="T24" fmla="*/ 1 w 1064"/>
                    <a:gd name="T25" fmla="*/ 1 h 1230"/>
                    <a:gd name="T26" fmla="*/ 1 w 1064"/>
                    <a:gd name="T27" fmla="*/ 2 h 1230"/>
                    <a:gd name="T28" fmla="*/ 1 w 1064"/>
                    <a:gd name="T29" fmla="*/ 4 h 1230"/>
                    <a:gd name="T30" fmla="*/ 1 w 1064"/>
                    <a:gd name="T31" fmla="*/ 6 h 1230"/>
                    <a:gd name="T32" fmla="*/ 0 w 1064"/>
                    <a:gd name="T33" fmla="*/ 6 h 1230"/>
                    <a:gd name="T34" fmla="*/ 0 w 1064"/>
                    <a:gd name="T35" fmla="*/ 5 h 1230"/>
                    <a:gd name="T36" fmla="*/ 1 w 1064"/>
                    <a:gd name="T37" fmla="*/ 3 h 1230"/>
                    <a:gd name="T38" fmla="*/ 1 w 1064"/>
                    <a:gd name="T39" fmla="*/ 1 h 1230"/>
                    <a:gd name="T40" fmla="*/ 1 w 1064"/>
                    <a:gd name="T41" fmla="*/ 1 h 1230"/>
                    <a:gd name="T42" fmla="*/ 1 w 1064"/>
                    <a:gd name="T43" fmla="*/ 1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3" name="Freeform 46">
                  <a:extLst>
                    <a:ext uri="{FF2B5EF4-FFF2-40B4-BE49-F238E27FC236}">
                      <a16:creationId xmlns:a16="http://schemas.microsoft.com/office/drawing/2014/main" id="{EBAAAC33-F362-564B-8492-11DC6D63FFED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859" y="181"/>
                  <a:ext cx="505" cy="898"/>
                </a:xfrm>
                <a:custGeom>
                  <a:avLst/>
                  <a:gdLst>
                    <a:gd name="T0" fmla="*/ 2 w 2002"/>
                    <a:gd name="T1" fmla="*/ 0 h 2521"/>
                    <a:gd name="T2" fmla="*/ 0 w 2002"/>
                    <a:gd name="T3" fmla="*/ 15 h 2521"/>
                    <a:gd name="T4" fmla="*/ 0 w 2002"/>
                    <a:gd name="T5" fmla="*/ 14 h 2521"/>
                    <a:gd name="T6" fmla="*/ 2 w 2002"/>
                    <a:gd name="T7" fmla="*/ 0 h 2521"/>
                    <a:gd name="T8" fmla="*/ 2 w 2002"/>
                    <a:gd name="T9" fmla="*/ 0 h 2521"/>
                    <a:gd name="T10" fmla="*/ 2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4" name="Freeform 47">
                  <a:extLst>
                    <a:ext uri="{FF2B5EF4-FFF2-40B4-BE49-F238E27FC236}">
                      <a16:creationId xmlns:a16="http://schemas.microsoft.com/office/drawing/2014/main" id="{3B52535A-6EDF-986B-D58A-DC6AABA53306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0 w 3007"/>
                    <a:gd name="T1" fmla="*/ 16 h 3771"/>
                    <a:gd name="T2" fmla="*/ 1 w 3007"/>
                    <a:gd name="T3" fmla="*/ 16 h 3771"/>
                    <a:gd name="T4" fmla="*/ 1 w 3007"/>
                    <a:gd name="T5" fmla="*/ 17 h 3771"/>
                    <a:gd name="T6" fmla="*/ 1 w 3007"/>
                    <a:gd name="T7" fmla="*/ 16 h 3771"/>
                    <a:gd name="T8" fmla="*/ 1 w 3007"/>
                    <a:gd name="T9" fmla="*/ 15 h 3771"/>
                    <a:gd name="T10" fmla="*/ 1 w 3007"/>
                    <a:gd name="T11" fmla="*/ 16 h 3771"/>
                    <a:gd name="T12" fmla="*/ 1 w 3007"/>
                    <a:gd name="T13" fmla="*/ 16 h 3771"/>
                    <a:gd name="T14" fmla="*/ 3 w 3007"/>
                    <a:gd name="T15" fmla="*/ 2 h 3771"/>
                    <a:gd name="T16" fmla="*/ 3 w 3007"/>
                    <a:gd name="T17" fmla="*/ 1 h 3771"/>
                    <a:gd name="T18" fmla="*/ 2 w 3007"/>
                    <a:gd name="T19" fmla="*/ 0 h 3771"/>
                    <a:gd name="T20" fmla="*/ 3 w 3007"/>
                    <a:gd name="T21" fmla="*/ 0 h 3771"/>
                    <a:gd name="T22" fmla="*/ 3 w 3007"/>
                    <a:gd name="T23" fmla="*/ 2 h 3771"/>
                    <a:gd name="T24" fmla="*/ 1 w 3007"/>
                    <a:gd name="T25" fmla="*/ 19 h 3771"/>
                    <a:gd name="T26" fmla="*/ 1 w 3007"/>
                    <a:gd name="T27" fmla="*/ 20 h 3771"/>
                    <a:gd name="T28" fmla="*/ 0 w 3007"/>
                    <a:gd name="T29" fmla="*/ 22 h 3771"/>
                    <a:gd name="T30" fmla="*/ 0 w 3007"/>
                    <a:gd name="T31" fmla="*/ 21 h 3771"/>
                    <a:gd name="T32" fmla="*/ 0 w 3007"/>
                    <a:gd name="T33" fmla="*/ 21 h 3771"/>
                    <a:gd name="T34" fmla="*/ 1 w 3007"/>
                    <a:gd name="T35" fmla="*/ 20 h 3771"/>
                    <a:gd name="T36" fmla="*/ 0 w 3007"/>
                    <a:gd name="T37" fmla="*/ 19 h 3771"/>
                    <a:gd name="T38" fmla="*/ 0 w 3007"/>
                    <a:gd name="T39" fmla="*/ 18 h 3771"/>
                    <a:gd name="T40" fmla="*/ 1 w 3007"/>
                    <a:gd name="T41" fmla="*/ 19 h 3771"/>
                    <a:gd name="T42" fmla="*/ 1 w 3007"/>
                    <a:gd name="T43" fmla="*/ 18 h 3771"/>
                    <a:gd name="T44" fmla="*/ 1 w 3007"/>
                    <a:gd name="T45" fmla="*/ 19 h 3771"/>
                    <a:gd name="T46" fmla="*/ 1 w 3007"/>
                    <a:gd name="T47" fmla="*/ 18 h 3771"/>
                    <a:gd name="T48" fmla="*/ 1 w 3007"/>
                    <a:gd name="T49" fmla="*/ 18 h 3771"/>
                    <a:gd name="T50" fmla="*/ 0 w 3007"/>
                    <a:gd name="T51" fmla="*/ 16 h 3771"/>
                    <a:gd name="T52" fmla="*/ 0 w 3007"/>
                    <a:gd name="T53" fmla="*/ 16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5" name="Freeform 48">
                  <a:extLst>
                    <a:ext uri="{FF2B5EF4-FFF2-40B4-BE49-F238E27FC236}">
                      <a16:creationId xmlns:a16="http://schemas.microsoft.com/office/drawing/2014/main" id="{024B2F25-6950-582D-CE0F-939A94FD76CF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98" y="896"/>
                  <a:ext cx="169" cy="122"/>
                </a:xfrm>
                <a:custGeom>
                  <a:avLst/>
                  <a:gdLst>
                    <a:gd name="T0" fmla="*/ 0 w 673"/>
                    <a:gd name="T1" fmla="*/ 0 h 342"/>
                    <a:gd name="T2" fmla="*/ 0 w 673"/>
                    <a:gd name="T3" fmla="*/ 1 h 342"/>
                    <a:gd name="T4" fmla="*/ 1 w 673"/>
                    <a:gd name="T5" fmla="*/ 2 h 342"/>
                    <a:gd name="T6" fmla="*/ 1 w 673"/>
                    <a:gd name="T7" fmla="*/ 2 h 342"/>
                    <a:gd name="T8" fmla="*/ 1 w 673"/>
                    <a:gd name="T9" fmla="*/ 1 h 342"/>
                    <a:gd name="T10" fmla="*/ 0 w 673"/>
                    <a:gd name="T11" fmla="*/ 0 h 342"/>
                    <a:gd name="T12" fmla="*/ 0 w 673"/>
                    <a:gd name="T13" fmla="*/ 0 h 342"/>
                    <a:gd name="T14" fmla="*/ 0 w 673"/>
                    <a:gd name="T15" fmla="*/ 0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6" name="Freeform 49">
                  <a:extLst>
                    <a:ext uri="{FF2B5EF4-FFF2-40B4-BE49-F238E27FC236}">
                      <a16:creationId xmlns:a16="http://schemas.microsoft.com/office/drawing/2014/main" id="{38BE4EEE-779F-F3CF-0854-BA61556B3983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5253" y="805"/>
                  <a:ext cx="181" cy="144"/>
                </a:xfrm>
                <a:custGeom>
                  <a:avLst/>
                  <a:gdLst>
                    <a:gd name="T0" fmla="*/ 0 w 716"/>
                    <a:gd name="T1" fmla="*/ 0 h 403"/>
                    <a:gd name="T2" fmla="*/ 1 w 716"/>
                    <a:gd name="T3" fmla="*/ 1 h 403"/>
                    <a:gd name="T4" fmla="*/ 1 w 716"/>
                    <a:gd name="T5" fmla="*/ 2 h 403"/>
                    <a:gd name="T6" fmla="*/ 1 w 716"/>
                    <a:gd name="T7" fmla="*/ 2 h 403"/>
                    <a:gd name="T8" fmla="*/ 1 w 716"/>
                    <a:gd name="T9" fmla="*/ 1 h 403"/>
                    <a:gd name="T10" fmla="*/ 0 w 716"/>
                    <a:gd name="T11" fmla="*/ 0 h 403"/>
                    <a:gd name="T12" fmla="*/ 0 w 716"/>
                    <a:gd name="T13" fmla="*/ 0 h 403"/>
                    <a:gd name="T14" fmla="*/ 0 w 716"/>
                    <a:gd name="T15" fmla="*/ 0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Freeform 50">
                  <a:extLst>
                    <a:ext uri="{FF2B5EF4-FFF2-40B4-BE49-F238E27FC236}">
                      <a16:creationId xmlns:a16="http://schemas.microsoft.com/office/drawing/2014/main" id="{32C61AA8-21CB-D2E7-FAEE-14B68C0936FA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0 h 411"/>
                    <a:gd name="T2" fmla="*/ 0 w 717"/>
                    <a:gd name="T3" fmla="*/ 1 h 411"/>
                    <a:gd name="T4" fmla="*/ 1 w 717"/>
                    <a:gd name="T5" fmla="*/ 3 h 411"/>
                    <a:gd name="T6" fmla="*/ 1 w 717"/>
                    <a:gd name="T7" fmla="*/ 2 h 411"/>
                    <a:gd name="T8" fmla="*/ 1 w 717"/>
                    <a:gd name="T9" fmla="*/ 0 h 411"/>
                    <a:gd name="T10" fmla="*/ 0 w 717"/>
                    <a:gd name="T11" fmla="*/ 0 h 411"/>
                    <a:gd name="T12" fmla="*/ 0 w 717"/>
                    <a:gd name="T13" fmla="*/ 0 h 411"/>
                    <a:gd name="T14" fmla="*/ 0 w 717"/>
                    <a:gd name="T15" fmla="*/ 0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Freeform 51">
                  <a:extLst>
                    <a:ext uri="{FF2B5EF4-FFF2-40B4-BE49-F238E27FC236}">
                      <a16:creationId xmlns:a16="http://schemas.microsoft.com/office/drawing/2014/main" id="{70823508-E884-AECF-0052-B8BDDA3413F5}"/>
                    </a:ext>
                  </a:extLst>
                </p:cNvPr>
                <p:cNvSpPr>
                  <a:spLocks/>
                </p:cNvSpPr>
                <p:nvPr userDrawn="1"/>
              </p:nvSpPr>
              <p:spPr bwMode="auto">
                <a:xfrm rot="-3172564">
                  <a:off x="4949" y="141"/>
                  <a:ext cx="179" cy="138"/>
                </a:xfrm>
                <a:custGeom>
                  <a:avLst/>
                  <a:gdLst>
                    <a:gd name="T0" fmla="*/ 0 w 709"/>
                    <a:gd name="T1" fmla="*/ 0 h 386"/>
                    <a:gd name="T2" fmla="*/ 0 w 709"/>
                    <a:gd name="T3" fmla="*/ 1 h 386"/>
                    <a:gd name="T4" fmla="*/ 1 w 709"/>
                    <a:gd name="T5" fmla="*/ 2 h 386"/>
                    <a:gd name="T6" fmla="*/ 1 w 709"/>
                    <a:gd name="T7" fmla="*/ 2 h 386"/>
                    <a:gd name="T8" fmla="*/ 0 w 709"/>
                    <a:gd name="T9" fmla="*/ 0 h 386"/>
                    <a:gd name="T10" fmla="*/ 0 w 709"/>
                    <a:gd name="T11" fmla="*/ 0 h 386"/>
                    <a:gd name="T12" fmla="*/ 0 w 709"/>
                    <a:gd name="T13" fmla="*/ 0 h 386"/>
                    <a:gd name="T14" fmla="*/ 0 w 709"/>
                    <a:gd name="T15" fmla="*/ 0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038" name="Line 52">
              <a:extLst>
                <a:ext uri="{FF2B5EF4-FFF2-40B4-BE49-F238E27FC236}">
                  <a16:creationId xmlns:a16="http://schemas.microsoft.com/office/drawing/2014/main" id="{4DF7AFAA-AD71-A331-BF53-38E26F37E7D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2">
            <a:extLst>
              <a:ext uri="{FF2B5EF4-FFF2-40B4-BE49-F238E27FC236}">
                <a16:creationId xmlns:a16="http://schemas.microsoft.com/office/drawing/2014/main" id="{64BAF67B-3885-0503-621F-D9F912CFD2B4}"/>
              </a:ext>
            </a:extLst>
          </p:cNvPr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147483647 w 3985"/>
              <a:gd name="T1" fmla="*/ 0 h 3619"/>
              <a:gd name="T2" fmla="*/ 0 w 3985"/>
              <a:gd name="T3" fmla="*/ 2147483647 h 3619"/>
              <a:gd name="T4" fmla="*/ 2147483647 w 3985"/>
              <a:gd name="T5" fmla="*/ 2147483647 h 3619"/>
              <a:gd name="T6" fmla="*/ 2147483647 w 3985"/>
              <a:gd name="T7" fmla="*/ 2147483647 h 3619"/>
              <a:gd name="T8" fmla="*/ 2147483647 w 3985"/>
              <a:gd name="T9" fmla="*/ 0 h 3619"/>
              <a:gd name="T10" fmla="*/ 2147483647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051" name="Group 8">
            <a:extLst>
              <a:ext uri="{FF2B5EF4-FFF2-40B4-BE49-F238E27FC236}">
                <a16:creationId xmlns:a16="http://schemas.microsoft.com/office/drawing/2014/main" id="{180C1DCB-4B23-5ABA-A24F-286D88B84F48}"/>
              </a:ext>
            </a:extLst>
          </p:cNvPr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2069" name="Freeform 9">
              <a:extLst>
                <a:ext uri="{FF2B5EF4-FFF2-40B4-BE49-F238E27FC236}">
                  <a16:creationId xmlns:a16="http://schemas.microsoft.com/office/drawing/2014/main" id="{FD7FA61A-ACF0-03FF-FA82-374BFED6BB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145088 w 794"/>
                <a:gd name="T1" fmla="*/ 35325 h 414"/>
                <a:gd name="T2" fmla="*/ 129752 w 794"/>
                <a:gd name="T3" fmla="*/ 28447 h 414"/>
                <a:gd name="T4" fmla="*/ 101630 w 794"/>
                <a:gd name="T5" fmla="*/ 18797 h 414"/>
                <a:gd name="T6" fmla="*/ 12970 w 794"/>
                <a:gd name="T7" fmla="*/ 0 h 414"/>
                <a:gd name="T8" fmla="*/ 4183 w 794"/>
                <a:gd name="T9" fmla="*/ 1781 h 414"/>
                <a:gd name="T10" fmla="*/ 0 w 794"/>
                <a:gd name="T11" fmla="*/ 7429 h 414"/>
                <a:gd name="T12" fmla="*/ 5098 w 794"/>
                <a:gd name="T13" fmla="*/ 13874 h 414"/>
                <a:gd name="T14" fmla="*/ 104152 w 794"/>
                <a:gd name="T15" fmla="*/ 36600 h 414"/>
                <a:gd name="T16" fmla="*/ 125855 w 794"/>
                <a:gd name="T17" fmla="*/ 35145 h 414"/>
                <a:gd name="T18" fmla="*/ 143402 w 794"/>
                <a:gd name="T19" fmla="*/ 37027 h 414"/>
                <a:gd name="T20" fmla="*/ 145088 w 794"/>
                <a:gd name="T21" fmla="*/ 35325 h 414"/>
                <a:gd name="T22" fmla="*/ 145088 w 794"/>
                <a:gd name="T23" fmla="*/ 35325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0" name="Freeform 10">
              <a:extLst>
                <a:ext uri="{FF2B5EF4-FFF2-40B4-BE49-F238E27FC236}">
                  <a16:creationId xmlns:a16="http://schemas.microsoft.com/office/drawing/2014/main" id="{450D71C9-C020-3765-77E7-403A98A9AC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777 w 1586"/>
                <a:gd name="T1" fmla="*/ 0 h 821"/>
                <a:gd name="T2" fmla="*/ 7546 w 1586"/>
                <a:gd name="T3" fmla="*/ 1441 h 821"/>
                <a:gd name="T4" fmla="*/ 8096 w 1586"/>
                <a:gd name="T5" fmla="*/ 1771 h 821"/>
                <a:gd name="T6" fmla="*/ 8993 w 1586"/>
                <a:gd name="T7" fmla="*/ 2198 h 821"/>
                <a:gd name="T8" fmla="*/ 8874 w 1586"/>
                <a:gd name="T9" fmla="*/ 2279 h 821"/>
                <a:gd name="T10" fmla="*/ 7653 w 1586"/>
                <a:gd name="T11" fmla="*/ 2184 h 821"/>
                <a:gd name="T12" fmla="*/ 6491 w 1586"/>
                <a:gd name="T13" fmla="*/ 2251 h 821"/>
                <a:gd name="T14" fmla="*/ 235 w 1586"/>
                <a:gd name="T15" fmla="*/ 829 h 821"/>
                <a:gd name="T16" fmla="*/ 0 w 1586"/>
                <a:gd name="T17" fmla="*/ 417 h 821"/>
                <a:gd name="T18" fmla="*/ 260 w 1586"/>
                <a:gd name="T19" fmla="*/ 88 h 821"/>
                <a:gd name="T20" fmla="*/ 777 w 1586"/>
                <a:gd name="T21" fmla="*/ 0 h 821"/>
                <a:gd name="T22" fmla="*/ 777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71" name="Freeform 11">
              <a:extLst>
                <a:ext uri="{FF2B5EF4-FFF2-40B4-BE49-F238E27FC236}">
                  <a16:creationId xmlns:a16="http://schemas.microsoft.com/office/drawing/2014/main" id="{8AC88CDB-633A-C866-4AE4-BCA52CE9D3D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915 h 747"/>
                <a:gd name="T2" fmla="*/ 5294 w 1049"/>
                <a:gd name="T3" fmla="*/ 2105 h 747"/>
                <a:gd name="T4" fmla="*/ 5393 w 1049"/>
                <a:gd name="T5" fmla="*/ 1505 h 747"/>
                <a:gd name="T6" fmla="*/ 6024 w 1049"/>
                <a:gd name="T7" fmla="*/ 1190 h 747"/>
                <a:gd name="T8" fmla="*/ 448 w 1049"/>
                <a:gd name="T9" fmla="*/ 0 h 747"/>
                <a:gd name="T10" fmla="*/ 0 w 1049"/>
                <a:gd name="T11" fmla="*/ 357 h 747"/>
                <a:gd name="T12" fmla="*/ 0 w 1049"/>
                <a:gd name="T13" fmla="*/ 915 h 747"/>
                <a:gd name="T14" fmla="*/ 0 w 1049"/>
                <a:gd name="T15" fmla="*/ 9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72" name="Group 12">
              <a:extLst>
                <a:ext uri="{FF2B5EF4-FFF2-40B4-BE49-F238E27FC236}">
                  <a16:creationId xmlns:a16="http://schemas.microsoft.com/office/drawing/2014/main" id="{D6BB1ACD-C4D2-9400-5D16-599681EC474C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2073" name="Freeform 13">
                <a:extLst>
                  <a:ext uri="{FF2B5EF4-FFF2-40B4-BE49-F238E27FC236}">
                    <a16:creationId xmlns:a16="http://schemas.microsoft.com/office/drawing/2014/main" id="{B5F31657-1BEF-EAF1-0A86-99EF0DA15E1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619 w 150"/>
                  <a:gd name="T1" fmla="*/ 0 h 173"/>
                  <a:gd name="T2" fmla="*/ 228 w 150"/>
                  <a:gd name="T3" fmla="*/ 192 h 173"/>
                  <a:gd name="T4" fmla="*/ 0 w 150"/>
                  <a:gd name="T5" fmla="*/ 502 h 173"/>
                  <a:gd name="T6" fmla="*/ 451 w 150"/>
                  <a:gd name="T7" fmla="*/ 464 h 173"/>
                  <a:gd name="T8" fmla="*/ 581 w 150"/>
                  <a:gd name="T9" fmla="*/ 245 h 173"/>
                  <a:gd name="T10" fmla="*/ 847 w 150"/>
                  <a:gd name="T11" fmla="*/ 78 h 173"/>
                  <a:gd name="T12" fmla="*/ 619 w 150"/>
                  <a:gd name="T13" fmla="*/ 0 h 173"/>
                  <a:gd name="T14" fmla="*/ 619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4" name="Freeform 14">
                <a:extLst>
                  <a:ext uri="{FF2B5EF4-FFF2-40B4-BE49-F238E27FC236}">
                    <a16:creationId xmlns:a16="http://schemas.microsoft.com/office/drawing/2014/main" id="{6004CBFF-5120-CDB5-799B-0711610207D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890 w 1684"/>
                  <a:gd name="T1" fmla="*/ 0 h 880"/>
                  <a:gd name="T2" fmla="*/ 360 w 1684"/>
                  <a:gd name="T3" fmla="*/ 146 h 880"/>
                  <a:gd name="T4" fmla="*/ 0 w 1684"/>
                  <a:gd name="T5" fmla="*/ 582 h 880"/>
                  <a:gd name="T6" fmla="*/ 384 w 1684"/>
                  <a:gd name="T7" fmla="*/ 1004 h 880"/>
                  <a:gd name="T8" fmla="*/ 6749 w 1684"/>
                  <a:gd name="T9" fmla="*/ 2425 h 880"/>
                  <a:gd name="T10" fmla="*/ 8120 w 1684"/>
                  <a:gd name="T11" fmla="*/ 2336 h 880"/>
                  <a:gd name="T12" fmla="*/ 9231 w 1684"/>
                  <a:gd name="T13" fmla="*/ 2462 h 880"/>
                  <a:gd name="T14" fmla="*/ 9616 w 1684"/>
                  <a:gd name="T15" fmla="*/ 2262 h 880"/>
                  <a:gd name="T16" fmla="*/ 8576 w 1684"/>
                  <a:gd name="T17" fmla="*/ 1857 h 880"/>
                  <a:gd name="T18" fmla="*/ 8153 w 1684"/>
                  <a:gd name="T19" fmla="*/ 1434 h 880"/>
                  <a:gd name="T20" fmla="*/ 7820 w 1684"/>
                  <a:gd name="T21" fmla="*/ 1474 h 880"/>
                  <a:gd name="T22" fmla="*/ 8216 w 1684"/>
                  <a:gd name="T23" fmla="*/ 1857 h 880"/>
                  <a:gd name="T24" fmla="*/ 9011 w 1684"/>
                  <a:gd name="T25" fmla="*/ 2265 h 880"/>
                  <a:gd name="T26" fmla="*/ 8070 w 1684"/>
                  <a:gd name="T27" fmla="*/ 2201 h 880"/>
                  <a:gd name="T28" fmla="*/ 6960 w 1684"/>
                  <a:gd name="T29" fmla="*/ 2275 h 880"/>
                  <a:gd name="T30" fmla="*/ 7165 w 1684"/>
                  <a:gd name="T31" fmla="*/ 1817 h 880"/>
                  <a:gd name="T32" fmla="*/ 7641 w 1684"/>
                  <a:gd name="T33" fmla="*/ 1505 h 880"/>
                  <a:gd name="T34" fmla="*/ 7084 w 1684"/>
                  <a:gd name="T35" fmla="*/ 1544 h 880"/>
                  <a:gd name="T36" fmla="*/ 6652 w 1684"/>
                  <a:gd name="T37" fmla="*/ 1841 h 880"/>
                  <a:gd name="T38" fmla="*/ 6505 w 1684"/>
                  <a:gd name="T39" fmla="*/ 2214 h 880"/>
                  <a:gd name="T40" fmla="*/ 612 w 1684"/>
                  <a:gd name="T41" fmla="*/ 867 h 880"/>
                  <a:gd name="T42" fmla="*/ 456 w 1684"/>
                  <a:gd name="T43" fmla="*/ 601 h 880"/>
                  <a:gd name="T44" fmla="*/ 588 w 1684"/>
                  <a:gd name="T45" fmla="*/ 267 h 880"/>
                  <a:gd name="T46" fmla="*/ 1237 w 1684"/>
                  <a:gd name="T47" fmla="*/ 0 h 880"/>
                  <a:gd name="T48" fmla="*/ 890 w 1684"/>
                  <a:gd name="T49" fmla="*/ 0 h 880"/>
                  <a:gd name="T50" fmla="*/ 890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5" name="Freeform 15">
                <a:extLst>
                  <a:ext uri="{FF2B5EF4-FFF2-40B4-BE49-F238E27FC236}">
                    <a16:creationId xmlns:a16="http://schemas.microsoft.com/office/drawing/2014/main" id="{B563A6AD-57E8-65D1-8A4B-3ADD8890D9D8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572 w 1190"/>
                  <a:gd name="T1" fmla="*/ 0 h 500"/>
                  <a:gd name="T2" fmla="*/ 6795 w 1190"/>
                  <a:gd name="T3" fmla="*/ 1368 h 500"/>
                  <a:gd name="T4" fmla="*/ 6140 w 1190"/>
                  <a:gd name="T5" fmla="*/ 1396 h 500"/>
                  <a:gd name="T6" fmla="*/ 0 w 1190"/>
                  <a:gd name="T7" fmla="*/ 75 h 500"/>
                  <a:gd name="T8" fmla="*/ 572 w 1190"/>
                  <a:gd name="T9" fmla="*/ 0 h 500"/>
                  <a:gd name="T10" fmla="*/ 57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6" name="Freeform 16">
                <a:extLst>
                  <a:ext uri="{FF2B5EF4-FFF2-40B4-BE49-F238E27FC236}">
                    <a16:creationId xmlns:a16="http://schemas.microsoft.com/office/drawing/2014/main" id="{E71FD1C2-80A3-59D6-B1C2-4148F6945EF7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668 w 160"/>
                  <a:gd name="T1" fmla="*/ 0 h 335"/>
                  <a:gd name="T2" fmla="*/ 109 w 160"/>
                  <a:gd name="T3" fmla="*/ 293 h 335"/>
                  <a:gd name="T4" fmla="*/ 0 w 160"/>
                  <a:gd name="T5" fmla="*/ 630 h 335"/>
                  <a:gd name="T6" fmla="*/ 192 w 160"/>
                  <a:gd name="T7" fmla="*/ 862 h 335"/>
                  <a:gd name="T8" fmla="*/ 539 w 160"/>
                  <a:gd name="T9" fmla="*/ 919 h 335"/>
                  <a:gd name="T10" fmla="*/ 437 w 160"/>
                  <a:gd name="T11" fmla="*/ 421 h 335"/>
                  <a:gd name="T12" fmla="*/ 919 w 160"/>
                  <a:gd name="T13" fmla="*/ 48 h 335"/>
                  <a:gd name="T14" fmla="*/ 668 w 160"/>
                  <a:gd name="T15" fmla="*/ 0 h 335"/>
                  <a:gd name="T16" fmla="*/ 668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7" name="Freeform 17">
                <a:extLst>
                  <a:ext uri="{FF2B5EF4-FFF2-40B4-BE49-F238E27FC236}">
                    <a16:creationId xmlns:a16="http://schemas.microsoft.com/office/drawing/2014/main" id="{0DD5E1D7-36B3-682F-DA17-5E44BCA61705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81 w 489"/>
                  <a:gd name="T1" fmla="*/ 97 h 296"/>
                  <a:gd name="T2" fmla="*/ 900 w 489"/>
                  <a:gd name="T3" fmla="*/ 186 h 296"/>
                  <a:gd name="T4" fmla="*/ 1826 w 489"/>
                  <a:gd name="T5" fmla="*/ 386 h 296"/>
                  <a:gd name="T6" fmla="*/ 2480 w 489"/>
                  <a:gd name="T7" fmla="*/ 685 h 296"/>
                  <a:gd name="T8" fmla="*/ 1837 w 489"/>
                  <a:gd name="T9" fmla="*/ 647 h 296"/>
                  <a:gd name="T10" fmla="*/ 781 w 489"/>
                  <a:gd name="T11" fmla="*/ 411 h 296"/>
                  <a:gd name="T12" fmla="*/ 281 w 489"/>
                  <a:gd name="T13" fmla="*/ 225 h 296"/>
                  <a:gd name="T14" fmla="*/ 601 w 489"/>
                  <a:gd name="T15" fmla="*/ 459 h 296"/>
                  <a:gd name="T16" fmla="*/ 1532 w 489"/>
                  <a:gd name="T17" fmla="*/ 759 h 296"/>
                  <a:gd name="T18" fmla="*/ 2624 w 489"/>
                  <a:gd name="T19" fmla="*/ 834 h 296"/>
                  <a:gd name="T20" fmla="*/ 2754 w 489"/>
                  <a:gd name="T21" fmla="*/ 630 h 296"/>
                  <a:gd name="T22" fmla="*/ 2220 w 489"/>
                  <a:gd name="T23" fmla="*/ 338 h 296"/>
                  <a:gd name="T24" fmla="*/ 957 w 489"/>
                  <a:gd name="T25" fmla="*/ 48 h 296"/>
                  <a:gd name="T26" fmla="*/ 0 w 489"/>
                  <a:gd name="T27" fmla="*/ 0 h 296"/>
                  <a:gd name="T28" fmla="*/ 81 w 489"/>
                  <a:gd name="T29" fmla="*/ 97 h 296"/>
                  <a:gd name="T30" fmla="*/ 81 w 489"/>
                  <a:gd name="T31" fmla="*/ 9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052" name="Group 18">
            <a:extLst>
              <a:ext uri="{FF2B5EF4-FFF2-40B4-BE49-F238E27FC236}">
                <a16:creationId xmlns:a16="http://schemas.microsoft.com/office/drawing/2014/main" id="{7173CB50-F90E-59DE-C7B0-0AA59B93431F}"/>
              </a:ext>
            </a:extLst>
          </p:cNvPr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2060" name="Freeform 19">
              <a:extLst>
                <a:ext uri="{FF2B5EF4-FFF2-40B4-BE49-F238E27FC236}">
                  <a16:creationId xmlns:a16="http://schemas.microsoft.com/office/drawing/2014/main" id="{50C85213-FAB3-A4C6-B7A8-C026F8F50AD8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248 w 794"/>
                <a:gd name="T1" fmla="*/ 70 h 414"/>
                <a:gd name="T2" fmla="*/ 222 w 794"/>
                <a:gd name="T3" fmla="*/ 57 h 414"/>
                <a:gd name="T4" fmla="*/ 173 w 794"/>
                <a:gd name="T5" fmla="*/ 37 h 414"/>
                <a:gd name="T6" fmla="*/ 22 w 794"/>
                <a:gd name="T7" fmla="*/ 0 h 414"/>
                <a:gd name="T8" fmla="*/ 7 w 794"/>
                <a:gd name="T9" fmla="*/ 4 h 414"/>
                <a:gd name="T10" fmla="*/ 0 w 794"/>
                <a:gd name="T11" fmla="*/ 15 h 414"/>
                <a:gd name="T12" fmla="*/ 8 w 794"/>
                <a:gd name="T13" fmla="*/ 28 h 414"/>
                <a:gd name="T14" fmla="*/ 178 w 794"/>
                <a:gd name="T15" fmla="*/ 73 h 414"/>
                <a:gd name="T16" fmla="*/ 215 w 794"/>
                <a:gd name="T17" fmla="*/ 69 h 414"/>
                <a:gd name="T18" fmla="*/ 246 w 794"/>
                <a:gd name="T19" fmla="*/ 74 h 414"/>
                <a:gd name="T20" fmla="*/ 248 w 794"/>
                <a:gd name="T21" fmla="*/ 70 h 414"/>
                <a:gd name="T22" fmla="*/ 248 w 794"/>
                <a:gd name="T23" fmla="*/ 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1" name="Freeform 20">
              <a:extLst>
                <a:ext uri="{FF2B5EF4-FFF2-40B4-BE49-F238E27FC236}">
                  <a16:creationId xmlns:a16="http://schemas.microsoft.com/office/drawing/2014/main" id="{C76ABCC6-6F6B-F4BC-67A3-84CC17719377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 w 1586"/>
                <a:gd name="T1" fmla="*/ 0 h 821"/>
                <a:gd name="T2" fmla="*/ 13 w 1586"/>
                <a:gd name="T3" fmla="*/ 3 h 821"/>
                <a:gd name="T4" fmla="*/ 14 w 1586"/>
                <a:gd name="T5" fmla="*/ 4 h 821"/>
                <a:gd name="T6" fmla="*/ 15 w 1586"/>
                <a:gd name="T7" fmla="*/ 4 h 821"/>
                <a:gd name="T8" fmla="*/ 15 w 1586"/>
                <a:gd name="T9" fmla="*/ 5 h 821"/>
                <a:gd name="T10" fmla="*/ 13 w 1586"/>
                <a:gd name="T11" fmla="*/ 4 h 821"/>
                <a:gd name="T12" fmla="*/ 11 w 1586"/>
                <a:gd name="T13" fmla="*/ 5 h 821"/>
                <a:gd name="T14" fmla="*/ 0 w 1586"/>
                <a:gd name="T15" fmla="*/ 2 h 821"/>
                <a:gd name="T16" fmla="*/ 0 w 1586"/>
                <a:gd name="T17" fmla="*/ 1 h 821"/>
                <a:gd name="T18" fmla="*/ 0 w 1586"/>
                <a:gd name="T19" fmla="*/ 0 h 821"/>
                <a:gd name="T20" fmla="*/ 1 w 1586"/>
                <a:gd name="T21" fmla="*/ 0 h 821"/>
                <a:gd name="T22" fmla="*/ 1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62" name="Freeform 21">
              <a:extLst>
                <a:ext uri="{FF2B5EF4-FFF2-40B4-BE49-F238E27FC236}">
                  <a16:creationId xmlns:a16="http://schemas.microsoft.com/office/drawing/2014/main" id="{99FD4008-1D05-E4EC-8559-841B38F26138}"/>
                </a:ext>
              </a:extLst>
            </p:cNvPr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2 h 747"/>
                <a:gd name="T2" fmla="*/ 9 w 1049"/>
                <a:gd name="T3" fmla="*/ 4 h 747"/>
                <a:gd name="T4" fmla="*/ 9 w 1049"/>
                <a:gd name="T5" fmla="*/ 3 h 747"/>
                <a:gd name="T6" fmla="*/ 10 w 1049"/>
                <a:gd name="T7" fmla="*/ 2 h 747"/>
                <a:gd name="T8" fmla="*/ 1 w 1049"/>
                <a:gd name="T9" fmla="*/ 0 h 747"/>
                <a:gd name="T10" fmla="*/ 0 w 1049"/>
                <a:gd name="T11" fmla="*/ 1 h 747"/>
                <a:gd name="T12" fmla="*/ 0 w 1049"/>
                <a:gd name="T13" fmla="*/ 2 h 747"/>
                <a:gd name="T14" fmla="*/ 0 w 1049"/>
                <a:gd name="T15" fmla="*/ 2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63" name="Group 22">
              <a:extLst>
                <a:ext uri="{FF2B5EF4-FFF2-40B4-BE49-F238E27FC236}">
                  <a16:creationId xmlns:a16="http://schemas.microsoft.com/office/drawing/2014/main" id="{D2D07921-EDF9-C02A-9676-4FAE69CD597E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64" name="Freeform 23">
                <a:extLst>
                  <a:ext uri="{FF2B5EF4-FFF2-40B4-BE49-F238E27FC236}">
                    <a16:creationId xmlns:a16="http://schemas.microsoft.com/office/drawing/2014/main" id="{17FD8424-9DFA-2303-9FE9-7E0DE6AE9212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 w 150"/>
                  <a:gd name="T1" fmla="*/ 0 h 173"/>
                  <a:gd name="T2" fmla="*/ 0 w 150"/>
                  <a:gd name="T3" fmla="*/ 0 h 173"/>
                  <a:gd name="T4" fmla="*/ 0 w 150"/>
                  <a:gd name="T5" fmla="*/ 1 h 173"/>
                  <a:gd name="T6" fmla="*/ 1 w 150"/>
                  <a:gd name="T7" fmla="*/ 1 h 173"/>
                  <a:gd name="T8" fmla="*/ 1 w 150"/>
                  <a:gd name="T9" fmla="*/ 0 h 173"/>
                  <a:gd name="T10" fmla="*/ 2 w 150"/>
                  <a:gd name="T11" fmla="*/ 0 h 173"/>
                  <a:gd name="T12" fmla="*/ 1 w 150"/>
                  <a:gd name="T13" fmla="*/ 0 h 173"/>
                  <a:gd name="T14" fmla="*/ 1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5" name="Freeform 24">
                <a:extLst>
                  <a:ext uri="{FF2B5EF4-FFF2-40B4-BE49-F238E27FC236}">
                    <a16:creationId xmlns:a16="http://schemas.microsoft.com/office/drawing/2014/main" id="{4748F5AD-190D-7343-BE16-67ECAD8FC58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2 w 1684"/>
                  <a:gd name="T1" fmla="*/ 0 h 880"/>
                  <a:gd name="T2" fmla="*/ 1 w 1684"/>
                  <a:gd name="T3" fmla="*/ 0 h 880"/>
                  <a:gd name="T4" fmla="*/ 0 w 1684"/>
                  <a:gd name="T5" fmla="*/ 1 h 880"/>
                  <a:gd name="T6" fmla="*/ 1 w 1684"/>
                  <a:gd name="T7" fmla="*/ 2 h 880"/>
                  <a:gd name="T8" fmla="*/ 11 w 1684"/>
                  <a:gd name="T9" fmla="*/ 5 h 880"/>
                  <a:gd name="T10" fmla="*/ 14 w 1684"/>
                  <a:gd name="T11" fmla="*/ 5 h 880"/>
                  <a:gd name="T12" fmla="*/ 16 w 1684"/>
                  <a:gd name="T13" fmla="*/ 5 h 880"/>
                  <a:gd name="T14" fmla="*/ 17 w 1684"/>
                  <a:gd name="T15" fmla="*/ 5 h 880"/>
                  <a:gd name="T16" fmla="*/ 15 w 1684"/>
                  <a:gd name="T17" fmla="*/ 4 h 880"/>
                  <a:gd name="T18" fmla="*/ 14 w 1684"/>
                  <a:gd name="T19" fmla="*/ 3 h 880"/>
                  <a:gd name="T20" fmla="*/ 13 w 1684"/>
                  <a:gd name="T21" fmla="*/ 3 h 880"/>
                  <a:gd name="T22" fmla="*/ 14 w 1684"/>
                  <a:gd name="T23" fmla="*/ 4 h 880"/>
                  <a:gd name="T24" fmla="*/ 15 w 1684"/>
                  <a:gd name="T25" fmla="*/ 5 h 880"/>
                  <a:gd name="T26" fmla="*/ 14 w 1684"/>
                  <a:gd name="T27" fmla="*/ 4 h 880"/>
                  <a:gd name="T28" fmla="*/ 12 w 1684"/>
                  <a:gd name="T29" fmla="*/ 5 h 880"/>
                  <a:gd name="T30" fmla="*/ 12 w 1684"/>
                  <a:gd name="T31" fmla="*/ 4 h 880"/>
                  <a:gd name="T32" fmla="*/ 13 w 1684"/>
                  <a:gd name="T33" fmla="*/ 3 h 880"/>
                  <a:gd name="T34" fmla="*/ 12 w 1684"/>
                  <a:gd name="T35" fmla="*/ 3 h 880"/>
                  <a:gd name="T36" fmla="*/ 11 w 1684"/>
                  <a:gd name="T37" fmla="*/ 4 h 880"/>
                  <a:gd name="T38" fmla="*/ 11 w 1684"/>
                  <a:gd name="T39" fmla="*/ 4 h 880"/>
                  <a:gd name="T40" fmla="*/ 1 w 1684"/>
                  <a:gd name="T41" fmla="*/ 2 h 880"/>
                  <a:gd name="T42" fmla="*/ 1 w 1684"/>
                  <a:gd name="T43" fmla="*/ 1 h 880"/>
                  <a:gd name="T44" fmla="*/ 1 w 1684"/>
                  <a:gd name="T45" fmla="*/ 0 h 880"/>
                  <a:gd name="T46" fmla="*/ 2 w 1684"/>
                  <a:gd name="T47" fmla="*/ 0 h 880"/>
                  <a:gd name="T48" fmla="*/ 2 w 1684"/>
                  <a:gd name="T49" fmla="*/ 0 h 880"/>
                  <a:gd name="T50" fmla="*/ 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6" name="Freeform 25">
                <a:extLst>
                  <a:ext uri="{FF2B5EF4-FFF2-40B4-BE49-F238E27FC236}">
                    <a16:creationId xmlns:a16="http://schemas.microsoft.com/office/drawing/2014/main" id="{99ABE12D-C2C5-4AA9-1E81-FADBF5345864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 w 1190"/>
                  <a:gd name="T1" fmla="*/ 0 h 500"/>
                  <a:gd name="T2" fmla="*/ 12 w 1190"/>
                  <a:gd name="T3" fmla="*/ 2 h 500"/>
                  <a:gd name="T4" fmla="*/ 11 w 1190"/>
                  <a:gd name="T5" fmla="*/ 3 h 500"/>
                  <a:gd name="T6" fmla="*/ 0 w 1190"/>
                  <a:gd name="T7" fmla="*/ 0 h 500"/>
                  <a:gd name="T8" fmla="*/ 1 w 1190"/>
                  <a:gd name="T9" fmla="*/ 0 h 500"/>
                  <a:gd name="T10" fmla="*/ 1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7" name="Freeform 26">
                <a:extLst>
                  <a:ext uri="{FF2B5EF4-FFF2-40B4-BE49-F238E27FC236}">
                    <a16:creationId xmlns:a16="http://schemas.microsoft.com/office/drawing/2014/main" id="{0891F377-8CA1-DEFC-59C6-0BD4D8E46B1F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1 w 160"/>
                  <a:gd name="T1" fmla="*/ 0 h 335"/>
                  <a:gd name="T2" fmla="*/ 0 w 160"/>
                  <a:gd name="T3" fmla="*/ 1 h 335"/>
                  <a:gd name="T4" fmla="*/ 0 w 160"/>
                  <a:gd name="T5" fmla="*/ 1 h 335"/>
                  <a:gd name="T6" fmla="*/ 0 w 160"/>
                  <a:gd name="T7" fmla="*/ 2 h 335"/>
                  <a:gd name="T8" fmla="*/ 1 w 160"/>
                  <a:gd name="T9" fmla="*/ 2 h 335"/>
                  <a:gd name="T10" fmla="*/ 1 w 160"/>
                  <a:gd name="T11" fmla="*/ 1 h 335"/>
                  <a:gd name="T12" fmla="*/ 2 w 160"/>
                  <a:gd name="T13" fmla="*/ 0 h 335"/>
                  <a:gd name="T14" fmla="*/ 1 w 160"/>
                  <a:gd name="T15" fmla="*/ 0 h 335"/>
                  <a:gd name="T16" fmla="*/ 1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8" name="Freeform 27">
                <a:extLst>
                  <a:ext uri="{FF2B5EF4-FFF2-40B4-BE49-F238E27FC236}">
                    <a16:creationId xmlns:a16="http://schemas.microsoft.com/office/drawing/2014/main" id="{3DB6261D-D941-478F-1AF9-790080916286}"/>
                  </a:ext>
                </a:extLst>
              </p:cNvPr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0 w 489"/>
                  <a:gd name="T1" fmla="*/ 0 h 296"/>
                  <a:gd name="T2" fmla="*/ 2 w 489"/>
                  <a:gd name="T3" fmla="*/ 0 h 296"/>
                  <a:gd name="T4" fmla="*/ 3 w 489"/>
                  <a:gd name="T5" fmla="*/ 1 h 296"/>
                  <a:gd name="T6" fmla="*/ 4 w 489"/>
                  <a:gd name="T7" fmla="*/ 1 h 296"/>
                  <a:gd name="T8" fmla="*/ 3 w 489"/>
                  <a:gd name="T9" fmla="*/ 1 h 296"/>
                  <a:gd name="T10" fmla="*/ 2 w 489"/>
                  <a:gd name="T11" fmla="*/ 1 h 296"/>
                  <a:gd name="T12" fmla="*/ 0 w 489"/>
                  <a:gd name="T13" fmla="*/ 0 h 296"/>
                  <a:gd name="T14" fmla="*/ 1 w 489"/>
                  <a:gd name="T15" fmla="*/ 1 h 296"/>
                  <a:gd name="T16" fmla="*/ 3 w 489"/>
                  <a:gd name="T17" fmla="*/ 1 h 296"/>
                  <a:gd name="T18" fmla="*/ 4 w 489"/>
                  <a:gd name="T19" fmla="*/ 2 h 296"/>
                  <a:gd name="T20" fmla="*/ 5 w 489"/>
                  <a:gd name="T21" fmla="*/ 1 h 296"/>
                  <a:gd name="T22" fmla="*/ 4 w 489"/>
                  <a:gd name="T23" fmla="*/ 1 h 296"/>
                  <a:gd name="T24" fmla="*/ 2 w 489"/>
                  <a:gd name="T25" fmla="*/ 0 h 296"/>
                  <a:gd name="T26" fmla="*/ 0 w 489"/>
                  <a:gd name="T27" fmla="*/ 0 h 296"/>
                  <a:gd name="T28" fmla="*/ 0 w 489"/>
                  <a:gd name="T29" fmla="*/ 0 h 296"/>
                  <a:gd name="T30" fmla="*/ 0 w 489"/>
                  <a:gd name="T31" fmla="*/ 0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053" name="Freeform 28">
            <a:extLst>
              <a:ext uri="{FF2B5EF4-FFF2-40B4-BE49-F238E27FC236}">
                <a16:creationId xmlns:a16="http://schemas.microsoft.com/office/drawing/2014/main" id="{C96E4A9A-6B3B-096B-BF18-9D0E60887004}"/>
              </a:ext>
            </a:extLst>
          </p:cNvPr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2147483647 w 4288"/>
              <a:gd name="T3" fmla="*/ 2147483647 h 459"/>
              <a:gd name="T4" fmla="*/ 2147483647 w 4288"/>
              <a:gd name="T5" fmla="*/ 2147483647 h 459"/>
              <a:gd name="T6" fmla="*/ 2147483647 w 4288"/>
              <a:gd name="T7" fmla="*/ 2147483647 h 459"/>
              <a:gd name="T8" fmla="*/ 2147483647 w 4288"/>
              <a:gd name="T9" fmla="*/ 2147483647 h 459"/>
              <a:gd name="T10" fmla="*/ 2147483647 w 4288"/>
              <a:gd name="T11" fmla="*/ 2147483647 h 459"/>
              <a:gd name="T12" fmla="*/ 2147483647 w 4288"/>
              <a:gd name="T13" fmla="*/ 2147483647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4" name="Freeform 29">
            <a:extLst>
              <a:ext uri="{FF2B5EF4-FFF2-40B4-BE49-F238E27FC236}">
                <a16:creationId xmlns:a16="http://schemas.microsoft.com/office/drawing/2014/main" id="{0CA9689F-7179-7E19-6317-45B096722B01}"/>
              </a:ext>
            </a:extLst>
          </p:cNvPr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2147483647 h 240"/>
              <a:gd name="T2" fmla="*/ 2147483647 w 560"/>
              <a:gd name="T3" fmla="*/ 2147483647 h 240"/>
              <a:gd name="T4" fmla="*/ 2147483647 w 560"/>
              <a:gd name="T5" fmla="*/ 2147483647 h 240"/>
              <a:gd name="T6" fmla="*/ 2147483647 w 560"/>
              <a:gd name="T7" fmla="*/ 2147483647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5" name="Rectangle 3">
            <a:extLst>
              <a:ext uri="{FF2B5EF4-FFF2-40B4-BE49-F238E27FC236}">
                <a16:creationId xmlns:a16="http://schemas.microsoft.com/office/drawing/2014/main" id="{DFC25921-4BC9-5DE2-7320-AF4BAA1ADB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2056" name="Rectangle 4">
            <a:extLst>
              <a:ext uri="{FF2B5EF4-FFF2-40B4-BE49-F238E27FC236}">
                <a16:creationId xmlns:a16="http://schemas.microsoft.com/office/drawing/2014/main" id="{B91B48D6-79E3-6B85-EC2D-897322EE3A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76" name="Rectangle 5">
            <a:extLst>
              <a:ext uri="{FF2B5EF4-FFF2-40B4-BE49-F238E27FC236}">
                <a16:creationId xmlns:a16="http://schemas.microsoft.com/office/drawing/2014/main" id="{456C7800-4F0C-212B-413C-607E80BB739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" name="Rectangle 6">
            <a:extLst>
              <a:ext uri="{FF2B5EF4-FFF2-40B4-BE49-F238E27FC236}">
                <a16:creationId xmlns:a16="http://schemas.microsoft.com/office/drawing/2014/main" id="{C72D8BB7-03F4-4746-04F2-5598032D04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8" name="Rectangle 7">
            <a:extLst>
              <a:ext uri="{FF2B5EF4-FFF2-40B4-BE49-F238E27FC236}">
                <a16:creationId xmlns:a16="http://schemas.microsoft.com/office/drawing/2014/main" id="{B003CCB5-8115-AC18-2D46-B276820984C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Comic Sans MS" panose="030F0702030302020204" pitchFamily="66" charset="0"/>
              </a:defRPr>
            </a:lvl1pPr>
          </a:lstStyle>
          <a:p>
            <a:fld id="{CFCA7304-D937-4E52-8612-BBA8EC93A2C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502D8329-5211-CE71-C1B3-972E44912E90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" pitchFamily="2" charset="0"/>
              </a:rPr>
              <a:t>Welcome to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20BFDF22-3DE0-071D-03BD-C7AAAEF4C73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547813" y="4051300"/>
            <a:ext cx="6034087" cy="1004888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winkl" pitchFamily="2" charset="0"/>
              </a:rPr>
              <a:t>New Parents’ Workshop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winkl" pitchFamily="2" charset="0"/>
              </a:rPr>
              <a:t>2023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>
            <a:extLst>
              <a:ext uri="{FF2B5EF4-FFF2-40B4-BE49-F238E27FC236}">
                <a16:creationId xmlns:a16="http://schemas.microsoft.com/office/drawing/2014/main" id="{A0235716-7653-C227-E1B1-ABD668B409A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333375"/>
            <a:ext cx="7696200" cy="5762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sz="3600" dirty="0">
                <a:latin typeface="Twinkl" pitchFamily="2" charset="0"/>
              </a:rPr>
              <a:t>What is the Early Years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altLang="en-US" sz="3600" dirty="0">
                <a:latin typeface="Twinkl" pitchFamily="2" charset="0"/>
              </a:rPr>
              <a:t>Foundation Stage? </a:t>
            </a:r>
            <a:endParaRPr lang="en-GB" altLang="en-US" sz="3600" dirty="0">
              <a:latin typeface="Twinkl" pitchFamily="2" charset="0"/>
            </a:endParaRPr>
          </a:p>
        </p:txBody>
      </p:sp>
      <p:sp>
        <p:nvSpPr>
          <p:cNvPr id="33796" name="Text Box 4">
            <a:extLst>
              <a:ext uri="{FF2B5EF4-FFF2-40B4-BE49-F238E27FC236}">
                <a16:creationId xmlns:a16="http://schemas.microsoft.com/office/drawing/2014/main" id="{4E657DEF-F64C-3ABC-A900-4D8C9229C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844675"/>
            <a:ext cx="72009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2800" dirty="0">
                <a:latin typeface="Twinkl" pitchFamily="2" charset="0"/>
              </a:rPr>
              <a:t>The Early Years Foundation Stage (E.Y.F.S.) is the stage of education for children from </a:t>
            </a:r>
            <a:r>
              <a:rPr lang="en-GB" altLang="en-US" sz="2800" dirty="0">
                <a:solidFill>
                  <a:schemeClr val="folHlink"/>
                </a:solidFill>
                <a:latin typeface="Twinkl" pitchFamily="2" charset="0"/>
              </a:rPr>
              <a:t>birth</a:t>
            </a:r>
            <a:r>
              <a:rPr lang="en-GB" altLang="en-US" sz="2800" dirty="0">
                <a:latin typeface="Twinkl" pitchFamily="2" charset="0"/>
              </a:rPr>
              <a:t> to the </a:t>
            </a:r>
            <a:r>
              <a:rPr lang="en-GB" altLang="en-US" sz="2800" dirty="0">
                <a:solidFill>
                  <a:schemeClr val="folHlink"/>
                </a:solidFill>
                <a:latin typeface="Twinkl" pitchFamily="2" charset="0"/>
              </a:rPr>
              <a:t>end of the Reception year.</a:t>
            </a:r>
            <a:r>
              <a:rPr lang="en-GB" altLang="en-US" sz="2800" dirty="0">
                <a:latin typeface="Twinkl" pitchFamily="2" charset="0"/>
              </a:rPr>
              <a:t> </a:t>
            </a:r>
          </a:p>
        </p:txBody>
      </p:sp>
      <p:sp>
        <p:nvSpPr>
          <p:cNvPr id="33798" name="Text Box 6">
            <a:extLst>
              <a:ext uri="{FF2B5EF4-FFF2-40B4-BE49-F238E27FC236}">
                <a16:creationId xmlns:a16="http://schemas.microsoft.com/office/drawing/2014/main" id="{31C47B28-85BB-52EA-8B25-E1ABAC361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963" y="4076700"/>
            <a:ext cx="709295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800" dirty="0">
                <a:latin typeface="Twinkl" pitchFamily="2" charset="0"/>
              </a:rPr>
              <a:t>It is based on the recognition that children learn best through </a:t>
            </a:r>
            <a:r>
              <a:rPr lang="en-US" altLang="en-US" sz="2800" dirty="0">
                <a:solidFill>
                  <a:schemeClr val="folHlink"/>
                </a:solidFill>
                <a:latin typeface="Twinkl" pitchFamily="2" charset="0"/>
              </a:rPr>
              <a:t>play and active learning.</a:t>
            </a:r>
            <a:r>
              <a:rPr lang="en-US" altLang="en-US" sz="2800" dirty="0">
                <a:latin typeface="Twinkl" pitchFamily="2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  <p:bldP spid="33796" grpId="0"/>
      <p:bldP spid="337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91290CEC-E79A-7704-42ED-A2125D13E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What does it include?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DE7CF-F1D3-D8D8-3E9B-E15790E033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n-GB" dirty="0">
                <a:latin typeface="Twinkl" pitchFamily="2" charset="0"/>
              </a:rPr>
              <a:t>Three prime areas are: </a:t>
            </a:r>
          </a:p>
          <a:p>
            <a:pPr>
              <a:defRPr/>
            </a:pPr>
            <a:r>
              <a:rPr lang="en-GB" dirty="0">
                <a:latin typeface="Twinkl" pitchFamily="2" charset="0"/>
              </a:rPr>
              <a:t>Communication and Language; </a:t>
            </a:r>
          </a:p>
          <a:p>
            <a:pPr>
              <a:defRPr/>
            </a:pPr>
            <a:r>
              <a:rPr lang="en-GB" dirty="0">
                <a:latin typeface="Twinkl" pitchFamily="2" charset="0"/>
              </a:rPr>
              <a:t>Physical Development;  </a:t>
            </a:r>
          </a:p>
          <a:p>
            <a:pPr>
              <a:defRPr/>
            </a:pPr>
            <a:r>
              <a:rPr lang="en-GB" dirty="0">
                <a:latin typeface="Twinkl" pitchFamily="2" charset="0"/>
              </a:rPr>
              <a:t>Personal, Social and Emotional Development.</a:t>
            </a:r>
          </a:p>
          <a:p>
            <a:pPr marL="0" indent="0" algn="ctr">
              <a:buFontTx/>
              <a:buNone/>
              <a:defRPr/>
            </a:pPr>
            <a:r>
              <a:rPr lang="en-GB" sz="2000" dirty="0">
                <a:latin typeface="Twinkl" pitchFamily="2" charset="0"/>
              </a:rPr>
              <a:t>These prime areas are those most essential for your child’s healthy development and future learning. </a:t>
            </a:r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F1F494AE-55E0-19EA-9E29-9BF5AF62F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692150"/>
            <a:ext cx="6870700" cy="1600200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algn="l"/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br>
              <a:rPr lang="en-GB" altLang="en-US" sz="2800" dirty="0"/>
            </a:br>
            <a:r>
              <a:rPr lang="en-GB" altLang="en-US" sz="2400" dirty="0">
                <a:latin typeface="Twinkl" pitchFamily="2" charset="0"/>
              </a:rPr>
              <a:t>As children grow, the prime areas will help them to develop skills in </a:t>
            </a:r>
            <a:r>
              <a:rPr lang="en-GB" altLang="en-US" sz="2400" b="1" dirty="0">
                <a:latin typeface="Twinkl" pitchFamily="2" charset="0"/>
              </a:rPr>
              <a:t>4 specific areas</a:t>
            </a:r>
            <a:r>
              <a:rPr lang="en-GB" altLang="en-US" sz="2400" dirty="0">
                <a:latin typeface="Twinkl" pitchFamily="2" charset="0"/>
              </a:rPr>
              <a:t>.</a:t>
            </a:r>
            <a:br>
              <a:rPr lang="en-GB" alt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 </a:t>
            </a:r>
            <a:br>
              <a:rPr lang="en-GB" altLang="en-US" sz="2400" dirty="0">
                <a:latin typeface="Twinkl" pitchFamily="2" charset="0"/>
              </a:rPr>
            </a:br>
            <a:r>
              <a:rPr lang="en-GB" altLang="en-US" sz="2400" dirty="0">
                <a:latin typeface="Twinkl" pitchFamily="2" charset="0"/>
              </a:rPr>
              <a:t>These are: </a:t>
            </a:r>
            <a:br>
              <a:rPr lang="en-GB" altLang="en-US" sz="2400" dirty="0">
                <a:latin typeface="Twinkl" pitchFamily="2" charset="0"/>
              </a:rPr>
            </a:br>
            <a:endParaRPr lang="en-GB" altLang="en-US" sz="2400" dirty="0">
              <a:latin typeface="Twinkl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0F1D1B90-7EC0-6DC7-EED8-3AC47844B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3" y="2349500"/>
            <a:ext cx="7696200" cy="3657600"/>
          </a:xfrm>
        </p:spPr>
        <p:txBody>
          <a:bodyPr/>
          <a:lstStyle/>
          <a:p>
            <a:r>
              <a:rPr lang="en-US" altLang="en-US" dirty="0">
                <a:latin typeface="Twinkl" pitchFamily="2" charset="0"/>
              </a:rPr>
              <a:t>Literacy; </a:t>
            </a:r>
            <a:endParaRPr lang="en-GB" altLang="en-US" dirty="0">
              <a:latin typeface="Twinkl" pitchFamily="2" charset="0"/>
            </a:endParaRPr>
          </a:p>
          <a:p>
            <a:r>
              <a:rPr lang="en-US" altLang="en-US" dirty="0">
                <a:latin typeface="Twinkl" pitchFamily="2" charset="0"/>
              </a:rPr>
              <a:t>Mathematics; </a:t>
            </a:r>
            <a:endParaRPr lang="en-GB" altLang="en-US" dirty="0">
              <a:latin typeface="Twinkl" pitchFamily="2" charset="0"/>
            </a:endParaRPr>
          </a:p>
          <a:p>
            <a:r>
              <a:rPr lang="en-US" altLang="en-US" dirty="0">
                <a:latin typeface="Twinkl" pitchFamily="2" charset="0"/>
              </a:rPr>
              <a:t>Understanding the World; and</a:t>
            </a:r>
            <a:endParaRPr lang="en-GB" altLang="en-US" dirty="0">
              <a:latin typeface="Twinkl" pitchFamily="2" charset="0"/>
            </a:endParaRPr>
          </a:p>
          <a:p>
            <a:r>
              <a:rPr lang="en-US" altLang="en-US" dirty="0">
                <a:latin typeface="Twinkl" pitchFamily="2" charset="0"/>
              </a:rPr>
              <a:t>Expressive Arts and Design. </a:t>
            </a:r>
            <a:endParaRPr lang="en-GB" altLang="en-US" dirty="0">
              <a:latin typeface="Twinkl" pitchFamily="2" charset="0"/>
            </a:endParaRP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8307AADE-BF86-4DFB-DCC7-1F16C6F0EF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476672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The first few weeks</a:t>
            </a:r>
            <a:r>
              <a:rPr lang="en-GB" altLang="en-US" sz="2800" dirty="0"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We will find out what the children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solidFill>
                  <a:schemeClr val="folHlink"/>
                </a:solidFill>
                <a:latin typeface="Twinkl" pitchFamily="2" charset="0"/>
              </a:rPr>
              <a:t>already know and can do</a:t>
            </a:r>
            <a:r>
              <a:rPr lang="en-GB" altLang="en-US" sz="2400" dirty="0"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and use this information to help us develop an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solidFill>
                  <a:schemeClr val="folHlink"/>
                </a:solidFill>
                <a:latin typeface="Twinkl" pitchFamily="2" charset="0"/>
              </a:rPr>
              <a:t>individual learning programme</a:t>
            </a:r>
            <a:r>
              <a:rPr lang="en-GB" altLang="en-US" sz="2400" i="1" dirty="0">
                <a:solidFill>
                  <a:schemeClr val="folHlink"/>
                </a:solidFill>
                <a:latin typeface="Twinkl" pitchFamily="2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for each child.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1400" dirty="0"/>
              <a:t>  </a:t>
            </a:r>
            <a:r>
              <a:rPr lang="en-GB" altLang="en-US" sz="2400" i="1" dirty="0">
                <a:latin typeface="Twinkl" pitchFamily="2" charset="0"/>
              </a:rPr>
              <a:t>We would value any contributions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i="1" dirty="0">
                <a:latin typeface="Twinkl" pitchFamily="2" charset="0"/>
              </a:rPr>
              <a:t>  you would like to make in helping us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i="1" dirty="0">
                <a:latin typeface="Twinkl" pitchFamily="2" charset="0"/>
              </a:rPr>
              <a:t>  get to know your child’s needs.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 i="1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800" i="1" dirty="0">
                <a:latin typeface="Twinkl" pitchFamily="2" charset="0"/>
              </a:rPr>
              <a:t>                    </a:t>
            </a:r>
            <a:r>
              <a:rPr lang="en-GB" altLang="en-US" sz="2000" dirty="0">
                <a:solidFill>
                  <a:schemeClr val="folHlink"/>
                </a:solidFill>
                <a:latin typeface="Twinkl" pitchFamily="2" charset="0"/>
              </a:rPr>
              <a:t>You will be invited to discuss 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000" dirty="0">
                <a:solidFill>
                  <a:schemeClr val="folHlink"/>
                </a:solidFill>
                <a:latin typeface="Twinkl" pitchFamily="2" charset="0"/>
              </a:rPr>
              <a:t>                    your child’s progress &amp; adjustment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000" dirty="0">
                <a:solidFill>
                  <a:schemeClr val="folHlink"/>
                </a:solidFill>
                <a:latin typeface="Twinkl" pitchFamily="2" charset="0"/>
              </a:rPr>
              <a:t>                    to school within the first term at parents evening.</a:t>
            </a:r>
            <a:r>
              <a:rPr lang="en-GB" altLang="en-US" sz="2000" dirty="0">
                <a:latin typeface="Twinkl" pitchFamily="2" charset="0"/>
              </a:rPr>
              <a:t>  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</p:txBody>
      </p:sp>
      <p:pic>
        <p:nvPicPr>
          <p:cNvPr id="7171" name="Picture 5" descr="j0297565[1]">
            <a:extLst>
              <a:ext uri="{FF2B5EF4-FFF2-40B4-BE49-F238E27FC236}">
                <a16:creationId xmlns:a16="http://schemas.microsoft.com/office/drawing/2014/main" id="{08E385EE-29E3-BC99-9525-AC3A5D753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141663"/>
            <a:ext cx="180975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768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7680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768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768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7680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7680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368637E3-1F62-2EC0-5C09-AF1D26D311A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43608" y="369094"/>
            <a:ext cx="76327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Your Child’s Learning Journey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b="1" u="sng" dirty="0"/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Twinkl" pitchFamily="2" charset="0"/>
              </a:rPr>
              <a:t>We use photos, written observations, shared talk and teaching activities to record and assess the progress your child is making.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Twinkl" pitchFamily="2" charset="0"/>
              </a:rPr>
              <a:t>Each Term you are invited to come in with your child to share their learning journeys. This is a lovely opportunity to really chat to your child about they are learning in school.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4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latin typeface="Twinkl" pitchFamily="2" charset="0"/>
              </a:rPr>
              <a:t>We would love for you to contribute to them too. If you have any </a:t>
            </a:r>
            <a:r>
              <a:rPr lang="en-GB" altLang="en-US" sz="2400" dirty="0">
                <a:solidFill>
                  <a:srgbClr val="CC00FF"/>
                </a:solidFill>
                <a:latin typeface="Twinkl" pitchFamily="2" charset="0"/>
              </a:rPr>
              <a:t>photos or wow moments</a:t>
            </a:r>
            <a:r>
              <a:rPr lang="en-GB" altLang="en-US" sz="2400" dirty="0">
                <a:latin typeface="Twinkl" pitchFamily="2" charset="0"/>
              </a:rPr>
              <a:t> at home share them with us. 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1400" dirty="0"/>
              <a:t>  </a:t>
            </a:r>
            <a:endParaRPr lang="en-GB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0A4B7110-CC0B-A718-410D-329A5C668AB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548680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Reading is learning for life . . 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 You can read TO your child, as many books as possible; and TALK about anything that they question or find interesting.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We begin with talking about and building pictures in our minds.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We want the children to develop a WIDE vocabulary, and a BIG imagination! 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29FABB73-8416-889D-1AEE-6F378B3DE6C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404813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What can you do to help?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Children will bring home </a:t>
            </a:r>
            <a:r>
              <a:rPr lang="en-GB" altLang="en-US" sz="2800" dirty="0">
                <a:solidFill>
                  <a:srgbClr val="CC00FF"/>
                </a:solidFill>
                <a:latin typeface="Twinkl" pitchFamily="2" charset="0"/>
              </a:rPr>
              <a:t>One Reading Scheme </a:t>
            </a:r>
            <a:r>
              <a:rPr lang="en-GB" altLang="en-US" sz="2800" dirty="0">
                <a:latin typeface="Twinkl" pitchFamily="2" charset="0"/>
              </a:rPr>
              <a:t>book, and </a:t>
            </a:r>
            <a:r>
              <a:rPr lang="en-GB" altLang="en-US" sz="2800" dirty="0">
                <a:solidFill>
                  <a:srgbClr val="CC00FF"/>
                </a:solidFill>
                <a:latin typeface="Twinkl" pitchFamily="2" charset="0"/>
              </a:rPr>
              <a:t>one ‘Library book</a:t>
            </a:r>
            <a:r>
              <a:rPr lang="en-GB" altLang="en-US" sz="2800" dirty="0">
                <a:latin typeface="Twinkl" pitchFamily="2" charset="0"/>
              </a:rPr>
              <a:t>’. They can change their library book as many times as they like during the week.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Their reading scheme book they will change when they have read through it a few times. This will be done with Mrs Kapswarah.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Make some quiet time to share these books, talk about pictures as well as reading them.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Read TO your child as well.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000" dirty="0">
                <a:solidFill>
                  <a:schemeClr val="folHlink"/>
                </a:solidFill>
              </a:rPr>
              <a:t>.</a:t>
            </a:r>
            <a:r>
              <a:rPr lang="en-GB" altLang="en-US" sz="2000" dirty="0"/>
              <a:t>  </a:t>
            </a:r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C8D5FACB-CE0E-27A9-576A-3BB0C5250E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47700" y="476672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Make your child’s life easier . . .</a:t>
            </a:r>
            <a:endParaRPr lang="en-GB" altLang="en-US" sz="28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Children will do well in the future if they have learnt well at school.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They learn best at school if they are happy, healthy and settled.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To feel really involved they need to come EVERY day and be here when everyone else is – not in late and in a rush.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Have early nights and a good breakfast.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Please get here on time, and every day.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Check the website for regular updates.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0D5EFB31-E7F5-5471-5AEA-9219C1E1248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0" y="404813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Daily habits to get into . . .</a:t>
            </a:r>
            <a:endParaRPr lang="en-GB" altLang="en-US" sz="2800" dirty="0">
              <a:latin typeface="Twinkl" pitchFamily="2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 dirty="0">
                <a:latin typeface="Twinkl" pitchFamily="2" charset="0"/>
              </a:rPr>
              <a:t>Book bags</a:t>
            </a:r>
            <a:r>
              <a:rPr lang="en-GB" altLang="en-US" sz="2400" dirty="0">
                <a:latin typeface="Twinkl" pitchFamily="2" charset="0"/>
              </a:rPr>
              <a:t> – come to school every day so that books can be changed easily.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Please consider ALL children wear a school uniform, make sure this is labelled.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(They all wear the same size!)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 dirty="0">
                <a:latin typeface="Twinkl" pitchFamily="2" charset="0"/>
              </a:rPr>
              <a:t>Uniform</a:t>
            </a:r>
            <a:r>
              <a:rPr lang="en-GB" altLang="en-US" sz="2400" dirty="0">
                <a:latin typeface="Twinkl" pitchFamily="2" charset="0"/>
              </a:rPr>
              <a:t> means ‘all the same’ please check the uniform policy.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dirty="0">
                <a:latin typeface="Twinkl" pitchFamily="2" charset="0"/>
              </a:rPr>
              <a:t>It is also worth naming coats and scarves or hats where possible.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 b="1" u="sng" dirty="0">
              <a:latin typeface="Twinkl" pitchFamily="2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400" b="1" u="sng" dirty="0">
                <a:latin typeface="Twinkl" pitchFamily="2" charset="0"/>
              </a:rPr>
              <a:t>End of day:</a:t>
            </a:r>
            <a:r>
              <a:rPr lang="en-GB" altLang="en-US" sz="2400" dirty="0">
                <a:latin typeface="Twinkl" pitchFamily="2" charset="0"/>
              </a:rPr>
              <a:t> letters, snack, read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CD536334-7C07-036C-D0BB-6F4063096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2852738"/>
            <a:ext cx="6870700" cy="1600200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What can you do to support your child before starting school?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C8D5FACB-CE0E-27A9-576A-3BB0C5250E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47700" y="476672"/>
            <a:ext cx="7848600" cy="61198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2800" b="1" u="sng" dirty="0">
                <a:latin typeface="Twinkl" pitchFamily="2" charset="0"/>
              </a:rPr>
              <a:t>Make your child’s life easier . . 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2800" dirty="0">
                <a:latin typeface="Twinkl" pitchFamily="2" charset="0"/>
              </a:rPr>
              <a:t>Over the Summer holidays…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Toileting – develop independence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Have a go at the activities in your pack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Talk about starting school(look through booklets attached)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latin typeface="Twinkl" pitchFamily="2" charset="0"/>
              </a:rPr>
              <a:t>Share and talk about books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latin typeface="Twinkl" pitchFamily="2" charset="0"/>
            </a:endParaRP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1200" dirty="0"/>
          </a:p>
          <a:p>
            <a:pPr eaLnBrk="1" hangingPunct="1">
              <a:lnSpc>
                <a:spcPct val="90000"/>
              </a:lnSpc>
            </a:pPr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12858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76803" grpI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888631D-2F21-8B23-EE4F-6ED60511E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6375" y="2852738"/>
            <a:ext cx="6870700" cy="1600200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Questions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5102BD92-98A8-9BE3-E7E9-57361F2DA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340768"/>
            <a:ext cx="8094836" cy="4753124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1.Home visits </a:t>
            </a:r>
            <a:r>
              <a:rPr lang="en-GB" altLang="en-US" sz="2000" dirty="0">
                <a:latin typeface="Twinkl" pitchFamily="2" charset="0"/>
              </a:rPr>
              <a:t>sign up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2.Phonics workshop </a:t>
            </a:r>
            <a:r>
              <a:rPr lang="en-GB" altLang="en-US" sz="2000" dirty="0">
                <a:latin typeface="Twinkl" pitchFamily="2" charset="0"/>
              </a:rPr>
              <a:t>12</a:t>
            </a:r>
            <a:r>
              <a:rPr lang="en-GB" altLang="en-US" sz="2000" baseline="30000" dirty="0">
                <a:latin typeface="Twinkl" pitchFamily="2" charset="0"/>
              </a:rPr>
              <a:t>th</a:t>
            </a:r>
            <a:r>
              <a:rPr lang="en-GB" altLang="en-US" sz="2000" dirty="0">
                <a:latin typeface="Twinkl" pitchFamily="2" charset="0"/>
              </a:rPr>
              <a:t> Oct 2015 7pm</a:t>
            </a:r>
            <a:br>
              <a:rPr lang="en-GB" altLang="en-US" sz="1800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3.Reception End of Year Expectations(EYFSP)</a:t>
            </a:r>
            <a:r>
              <a:rPr lang="en-GB" altLang="en-US" sz="1800" dirty="0">
                <a:latin typeface="Twinkl" pitchFamily="2" charset="0"/>
              </a:rPr>
              <a:t>May - Date TBC</a:t>
            </a:r>
            <a:br>
              <a:rPr lang="en-GB" altLang="en-US" sz="1800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4.Order Uniform</a:t>
            </a:r>
            <a:br>
              <a:rPr lang="en-GB" altLang="en-US" dirty="0">
                <a:latin typeface="Twinkl" pitchFamily="2" charset="0"/>
              </a:rPr>
            </a:br>
            <a:endParaRPr lang="en-GB" altLang="en-US" dirty="0">
              <a:latin typeface="Twinkl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rayons">
  <a:themeElements>
    <a:clrScheme name="1_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1_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rayons 1">
    <a:dk1>
      <a:srgbClr val="000000"/>
    </a:dk1>
    <a:lt1>
      <a:srgbClr val="FFFFFF"/>
    </a:lt1>
    <a:dk2>
      <a:srgbClr val="FF0000"/>
    </a:dk2>
    <a:lt2>
      <a:srgbClr val="FFB800"/>
    </a:lt2>
    <a:accent1>
      <a:srgbClr val="FFEF66"/>
    </a:accent1>
    <a:accent2>
      <a:srgbClr val="000000"/>
    </a:accent2>
    <a:accent3>
      <a:srgbClr val="FFFFFF"/>
    </a:accent3>
    <a:accent4>
      <a:srgbClr val="000000"/>
    </a:accent4>
    <a:accent5>
      <a:srgbClr val="FFF6B8"/>
    </a:accent5>
    <a:accent6>
      <a:srgbClr val="000000"/>
    </a:accent6>
    <a:hlink>
      <a:srgbClr val="00B200"/>
    </a:hlink>
    <a:folHlink>
      <a:srgbClr val="703D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39809</TotalTime>
  <Words>735</Words>
  <Application>Microsoft Office PowerPoint</Application>
  <PresentationFormat>On-screen Show (4:3)</PresentationFormat>
  <Paragraphs>94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Comic Sans MS</vt:lpstr>
      <vt:lpstr>Twinkl</vt:lpstr>
      <vt:lpstr>Wingdings</vt:lpstr>
      <vt:lpstr>Crayons</vt:lpstr>
      <vt:lpstr>1_Crayons</vt:lpstr>
      <vt:lpstr>Welcome to</vt:lpstr>
      <vt:lpstr>PowerPoint Presentation</vt:lpstr>
      <vt:lpstr>What does it include?</vt:lpstr>
      <vt:lpstr>          As children grow, the prime areas will help them to develop skills in 4 specific areas.   These are: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can you do to support your child before starting school?</vt:lpstr>
      <vt:lpstr>PowerPoint Presentation</vt:lpstr>
      <vt:lpstr>Questions</vt:lpstr>
      <vt:lpstr>1.Home visits sign up 2.Phonics workshop 12th Oct 2015 7pm 3.Reception End of Year Expectations(EYFSP)May - Date TBC 4.Order Uniform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St. Mary’s R.C. Primary School</dc:title>
  <dc:creator>school</dc:creator>
  <cp:lastModifiedBy>Barbara Kapswarah</cp:lastModifiedBy>
  <cp:revision>142</cp:revision>
  <dcterms:created xsi:type="dcterms:W3CDTF">2003-02-13T19:43:18Z</dcterms:created>
  <dcterms:modified xsi:type="dcterms:W3CDTF">2023-08-29T10:25:48Z</dcterms:modified>
</cp:coreProperties>
</file>